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4"/>
  </p:sldMasterIdLst>
  <p:notesMasterIdLst>
    <p:notesMasterId r:id="rId34"/>
  </p:notesMasterIdLst>
  <p:sldIdLst>
    <p:sldId id="280" r:id="rId5"/>
    <p:sldId id="288" r:id="rId6"/>
    <p:sldId id="290" r:id="rId7"/>
    <p:sldId id="289" r:id="rId8"/>
    <p:sldId id="293" r:id="rId9"/>
    <p:sldId id="294" r:id="rId10"/>
    <p:sldId id="291" r:id="rId11"/>
    <p:sldId id="299" r:id="rId12"/>
    <p:sldId id="320" r:id="rId13"/>
    <p:sldId id="310" r:id="rId14"/>
    <p:sldId id="301" r:id="rId15"/>
    <p:sldId id="317" r:id="rId16"/>
    <p:sldId id="318" r:id="rId17"/>
    <p:sldId id="319" r:id="rId18"/>
    <p:sldId id="300" r:id="rId19"/>
    <p:sldId id="315" r:id="rId20"/>
    <p:sldId id="302" r:id="rId21"/>
    <p:sldId id="303" r:id="rId22"/>
    <p:sldId id="305" r:id="rId23"/>
    <p:sldId id="304" r:id="rId24"/>
    <p:sldId id="306" r:id="rId25"/>
    <p:sldId id="316" r:id="rId26"/>
    <p:sldId id="312" r:id="rId27"/>
    <p:sldId id="313" r:id="rId28"/>
    <p:sldId id="295" r:id="rId29"/>
    <p:sldId id="307" r:id="rId30"/>
    <p:sldId id="308" r:id="rId31"/>
    <p:sldId id="309" r:id="rId32"/>
    <p:sldId id="297" r:id="rId33"/>
  </p:sldIdLst>
  <p:sldSz cx="9144000" cy="5143500" type="screen16x9"/>
  <p:notesSz cx="6858000" cy="9144000"/>
  <p:defaultText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278B"/>
    <a:srgbClr val="7F7F7F"/>
    <a:srgbClr val="4D4C4C"/>
    <a:srgbClr val="F0785A"/>
    <a:srgbClr val="E4F4F4"/>
    <a:srgbClr val="C4EAE5"/>
    <a:srgbClr val="FFFCB7"/>
    <a:srgbClr val="E0D9EB"/>
    <a:srgbClr val="CFCFCF"/>
    <a:srgbClr val="B5A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62C35D-9C61-4FE3-837E-B5D6A7B22EFB}" v="26" dt="2025-11-19T11:25:16.285"/>
    <p1510:client id="{47D67289-E679-428D-09FC-864B7A0AB61F}" v="1" dt="2025-11-19T12:56:40.28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3" d="100"/>
          <a:sy n="133" d="100"/>
        </p:scale>
        <p:origin x="906"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大倉庸" userId="808227cb-9d46-45d4-a9c8-fe4f7cd39e2a" providerId="ADAL" clId="{BE512031-4C2E-4959-9047-7DF51EC5343B}"/>
    <pc:docChg chg="undo custSel modSld">
      <pc:chgData name="大倉庸" userId="808227cb-9d46-45d4-a9c8-fe4f7cd39e2a" providerId="ADAL" clId="{BE512031-4C2E-4959-9047-7DF51EC5343B}" dt="2025-11-17T08:29:48.629" v="531" actId="1076"/>
      <pc:docMkLst>
        <pc:docMk/>
      </pc:docMkLst>
      <pc:sldChg chg="modSp mod">
        <pc:chgData name="大倉庸" userId="808227cb-9d46-45d4-a9c8-fe4f7cd39e2a" providerId="ADAL" clId="{BE512031-4C2E-4959-9047-7DF51EC5343B}" dt="2025-11-17T07:58:40.439" v="313" actId="14734"/>
        <pc:sldMkLst>
          <pc:docMk/>
          <pc:sldMk cId="1844417355" sldId="291"/>
        </pc:sldMkLst>
      </pc:sldChg>
      <pc:sldChg chg="modSp mod">
        <pc:chgData name="大倉庸" userId="808227cb-9d46-45d4-a9c8-fe4f7cd39e2a" providerId="ADAL" clId="{BE512031-4C2E-4959-9047-7DF51EC5343B}" dt="2025-11-17T07:46:19.700" v="4" actId="1076"/>
        <pc:sldMkLst>
          <pc:docMk/>
          <pc:sldMk cId="2262573445" sldId="293"/>
        </pc:sldMkLst>
        <pc:spChg chg="mod">
          <ac:chgData name="大倉庸" userId="808227cb-9d46-45d4-a9c8-fe4f7cd39e2a" providerId="ADAL" clId="{BE512031-4C2E-4959-9047-7DF51EC5343B}" dt="2025-11-17T07:46:19.700" v="4" actId="1076"/>
          <ac:spMkLst>
            <pc:docMk/>
            <pc:sldMk cId="2262573445" sldId="293"/>
            <ac:spMk id="17" creationId="{3509BEE2-C88D-E642-972B-C6E8DAFF93EF}"/>
          </ac:spMkLst>
        </pc:spChg>
      </pc:sldChg>
      <pc:sldChg chg="modSp mod">
        <pc:chgData name="大倉庸" userId="808227cb-9d46-45d4-a9c8-fe4f7cd39e2a" providerId="ADAL" clId="{BE512031-4C2E-4959-9047-7DF51EC5343B}" dt="2025-11-17T07:46:55.951" v="113" actId="1036"/>
        <pc:sldMkLst>
          <pc:docMk/>
          <pc:sldMk cId="814403620" sldId="294"/>
        </pc:sldMkLst>
        <pc:spChg chg="mod">
          <ac:chgData name="大倉庸" userId="808227cb-9d46-45d4-a9c8-fe4f7cd39e2a" providerId="ADAL" clId="{BE512031-4C2E-4959-9047-7DF51EC5343B}" dt="2025-11-17T07:46:55.951" v="113" actId="1036"/>
          <ac:spMkLst>
            <pc:docMk/>
            <pc:sldMk cId="814403620" sldId="294"/>
            <ac:spMk id="37" creationId="{725B89E1-9F94-C948-4455-1A65867E280C}"/>
          </ac:spMkLst>
        </pc:spChg>
        <pc:spChg chg="mod">
          <ac:chgData name="大倉庸" userId="808227cb-9d46-45d4-a9c8-fe4f7cd39e2a" providerId="ADAL" clId="{BE512031-4C2E-4959-9047-7DF51EC5343B}" dt="2025-11-17T07:46:55.951" v="113" actId="1036"/>
          <ac:spMkLst>
            <pc:docMk/>
            <pc:sldMk cId="814403620" sldId="294"/>
            <ac:spMk id="38" creationId="{DD32C9CB-F93A-1091-69FA-E61B81A07A2E}"/>
          </ac:spMkLst>
        </pc:spChg>
        <pc:picChg chg="mod">
          <ac:chgData name="大倉庸" userId="808227cb-9d46-45d4-a9c8-fe4f7cd39e2a" providerId="ADAL" clId="{BE512031-4C2E-4959-9047-7DF51EC5343B}" dt="2025-11-17T07:46:55.951" v="113" actId="1036"/>
          <ac:picMkLst>
            <pc:docMk/>
            <pc:sldMk cId="814403620" sldId="294"/>
            <ac:picMk id="36" creationId="{3AD578AD-9124-C5DF-8CF1-6C97FE2FD6BA}"/>
          </ac:picMkLst>
        </pc:picChg>
      </pc:sldChg>
      <pc:sldChg chg="modSp mod">
        <pc:chgData name="大倉庸" userId="808227cb-9d46-45d4-a9c8-fe4f7cd39e2a" providerId="ADAL" clId="{BE512031-4C2E-4959-9047-7DF51EC5343B}" dt="2025-11-17T07:52:04.601" v="312" actId="404"/>
        <pc:sldMkLst>
          <pc:docMk/>
          <pc:sldMk cId="611278772" sldId="299"/>
        </pc:sldMkLst>
        <pc:spChg chg="mod">
          <ac:chgData name="大倉庸" userId="808227cb-9d46-45d4-a9c8-fe4f7cd39e2a" providerId="ADAL" clId="{BE512031-4C2E-4959-9047-7DF51EC5343B}" dt="2025-11-17T07:52:00.178" v="310" actId="404"/>
          <ac:spMkLst>
            <pc:docMk/>
            <pc:sldMk cId="611278772" sldId="299"/>
            <ac:spMk id="13" creationId="{297C6CC9-AD90-2C11-19B0-04E30BF36305}"/>
          </ac:spMkLst>
        </pc:spChg>
        <pc:spChg chg="mod">
          <ac:chgData name="大倉庸" userId="808227cb-9d46-45d4-a9c8-fe4f7cd39e2a" providerId="ADAL" clId="{BE512031-4C2E-4959-9047-7DF51EC5343B}" dt="2025-11-17T07:52:04.601" v="312" actId="404"/>
          <ac:spMkLst>
            <pc:docMk/>
            <pc:sldMk cId="611278772" sldId="299"/>
            <ac:spMk id="14" creationId="{B0C47A35-1ED7-A3AD-1F0A-AB0D8CC00407}"/>
          </ac:spMkLst>
        </pc:spChg>
      </pc:sldChg>
      <pc:sldChg chg="modSp mod">
        <pc:chgData name="大倉庸" userId="808227cb-9d46-45d4-a9c8-fe4f7cd39e2a" providerId="ADAL" clId="{BE512031-4C2E-4959-9047-7DF51EC5343B}" dt="2025-11-17T08:11:48.051" v="315" actId="20577"/>
        <pc:sldMkLst>
          <pc:docMk/>
          <pc:sldMk cId="3423058271" sldId="302"/>
        </pc:sldMkLst>
      </pc:sldChg>
      <pc:sldChg chg="modSp mod">
        <pc:chgData name="大倉庸" userId="808227cb-9d46-45d4-a9c8-fe4f7cd39e2a" providerId="ADAL" clId="{BE512031-4C2E-4959-9047-7DF51EC5343B}" dt="2025-11-17T08:17:22.096" v="318" actId="1076"/>
        <pc:sldMkLst>
          <pc:docMk/>
          <pc:sldMk cId="1425105423" sldId="305"/>
        </pc:sldMkLst>
        <pc:spChg chg="mod">
          <ac:chgData name="大倉庸" userId="808227cb-9d46-45d4-a9c8-fe4f7cd39e2a" providerId="ADAL" clId="{BE512031-4C2E-4959-9047-7DF51EC5343B}" dt="2025-11-17T08:17:22.096" v="318" actId="1076"/>
          <ac:spMkLst>
            <pc:docMk/>
            <pc:sldMk cId="1425105423" sldId="305"/>
            <ac:spMk id="15" creationId="{F684F075-B9AA-2FEA-72D3-FE4C14543A7C}"/>
          </ac:spMkLst>
        </pc:spChg>
        <pc:picChg chg="mod">
          <ac:chgData name="大倉庸" userId="808227cb-9d46-45d4-a9c8-fe4f7cd39e2a" providerId="ADAL" clId="{BE512031-4C2E-4959-9047-7DF51EC5343B}" dt="2025-11-17T08:14:30.408" v="317" actId="1076"/>
          <ac:picMkLst>
            <pc:docMk/>
            <pc:sldMk cId="1425105423" sldId="305"/>
            <ac:picMk id="7" creationId="{A7714B07-6C97-A933-CE3B-9060FD0DBF87}"/>
          </ac:picMkLst>
        </pc:picChg>
        <pc:picChg chg="mod">
          <ac:chgData name="大倉庸" userId="808227cb-9d46-45d4-a9c8-fe4f7cd39e2a" providerId="ADAL" clId="{BE512031-4C2E-4959-9047-7DF51EC5343B}" dt="2025-11-17T08:14:30.408" v="317" actId="1076"/>
          <ac:picMkLst>
            <pc:docMk/>
            <pc:sldMk cId="1425105423" sldId="305"/>
            <ac:picMk id="20" creationId="{70FF82B3-1AFF-B48A-D5E2-97002DAD6D6E}"/>
          </ac:picMkLst>
        </pc:picChg>
      </pc:sldChg>
      <pc:sldChg chg="delSp modSp mod">
        <pc:chgData name="大倉庸" userId="808227cb-9d46-45d4-a9c8-fe4f7cd39e2a" providerId="ADAL" clId="{BE512031-4C2E-4959-9047-7DF51EC5343B}" dt="2025-11-17T08:27:48.329" v="320" actId="21"/>
        <pc:sldMkLst>
          <pc:docMk/>
          <pc:sldMk cId="3784426749" sldId="308"/>
        </pc:sldMkLst>
      </pc:sldChg>
      <pc:sldChg chg="addSp modSp mod">
        <pc:chgData name="大倉庸" userId="808227cb-9d46-45d4-a9c8-fe4f7cd39e2a" providerId="ADAL" clId="{BE512031-4C2E-4959-9047-7DF51EC5343B}" dt="2025-11-17T08:29:48.629" v="531" actId="1076"/>
        <pc:sldMkLst>
          <pc:docMk/>
          <pc:sldMk cId="1553622651" sldId="309"/>
        </pc:sldMkLst>
        <pc:spChg chg="add mod">
          <ac:chgData name="大倉庸" userId="808227cb-9d46-45d4-a9c8-fe4f7cd39e2a" providerId="ADAL" clId="{BE512031-4C2E-4959-9047-7DF51EC5343B}" dt="2025-11-17T08:29:48.629" v="531" actId="1076"/>
          <ac:spMkLst>
            <pc:docMk/>
            <pc:sldMk cId="1553622651" sldId="309"/>
            <ac:spMk id="13" creationId="{99D49D61-BD1F-4D81-0089-0B498AC39DCB}"/>
          </ac:spMkLst>
        </pc:spChg>
        <pc:spChg chg="mod">
          <ac:chgData name="大倉庸" userId="808227cb-9d46-45d4-a9c8-fe4f7cd39e2a" providerId="ADAL" clId="{BE512031-4C2E-4959-9047-7DF51EC5343B}" dt="2025-11-17T08:28:13.981" v="324" actId="1076"/>
          <ac:spMkLst>
            <pc:docMk/>
            <pc:sldMk cId="1553622651" sldId="309"/>
            <ac:spMk id="22" creationId="{E253DF05-65C8-18EC-B6E5-AA1A2F8DAF0C}"/>
          </ac:spMkLst>
        </pc:spChg>
      </pc:sldChg>
    </pc:docChg>
  </pc:docChgLst>
  <pc:docChgLst>
    <pc:chgData name="大倉庸" userId="S::chikara.ookura@abi-inc.co.jp::808227cb-9d46-45d4-a9c8-fe4f7cd39e2a" providerId="AD" clId="Web-{47D67289-E679-428D-09FC-864B7A0AB61F}"/>
    <pc:docChg chg="modSld">
      <pc:chgData name="大倉庸" userId="S::chikara.ookura@abi-inc.co.jp::808227cb-9d46-45d4-a9c8-fe4f7cd39e2a" providerId="AD" clId="Web-{47D67289-E679-428D-09FC-864B7A0AB61F}" dt="2025-11-19T12:56:40.287" v="0" actId="1076"/>
      <pc:docMkLst>
        <pc:docMk/>
      </pc:docMkLst>
      <pc:sldChg chg="modSp">
        <pc:chgData name="大倉庸" userId="S::chikara.ookura@abi-inc.co.jp::808227cb-9d46-45d4-a9c8-fe4f7cd39e2a" providerId="AD" clId="Web-{47D67289-E679-428D-09FC-864B7A0AB61F}" dt="2025-11-19T12:56:40.287" v="0" actId="1076"/>
        <pc:sldMkLst>
          <pc:docMk/>
          <pc:sldMk cId="1991884942" sldId="320"/>
        </pc:sldMkLst>
        <pc:spChg chg="mod">
          <ac:chgData name="大倉庸" userId="S::chikara.ookura@abi-inc.co.jp::808227cb-9d46-45d4-a9c8-fe4f7cd39e2a" providerId="AD" clId="Web-{47D67289-E679-428D-09FC-864B7A0AB61F}" dt="2025-11-19T12:56:40.287" v="0" actId="1076"/>
          <ac:spMkLst>
            <pc:docMk/>
            <pc:sldMk cId="1991884942" sldId="320"/>
            <ac:spMk id="3" creationId="{F3A7887D-28B2-558B-8EC3-A7B305DB20B8}"/>
          </ac:spMkLst>
        </pc:spChg>
      </pc:sldChg>
    </pc:docChg>
  </pc:docChgLst>
  <pc:docChgLst>
    <pc:chgData name="安孫子麻由" userId="efa82f76-a952-4a7a-9b7a-3b2b2e604086" providerId="ADAL" clId="{0749476C-83B6-41D0-9D8F-3A9F4C8C647D}"/>
    <pc:docChg chg="undo redo custSel addSld delSld modSld sldOrd">
      <pc:chgData name="安孫子麻由" userId="efa82f76-a952-4a7a-9b7a-3b2b2e604086" providerId="ADAL" clId="{0749476C-83B6-41D0-9D8F-3A9F4C8C647D}" dt="2025-11-19T12:25:04.779" v="6671" actId="404"/>
      <pc:docMkLst>
        <pc:docMk/>
      </pc:docMkLst>
      <pc:sldChg chg="modSp mod">
        <pc:chgData name="安孫子麻由" userId="efa82f76-a952-4a7a-9b7a-3b2b2e604086" providerId="ADAL" clId="{0749476C-83B6-41D0-9D8F-3A9F4C8C647D}" dt="2025-11-14T09:59:03.414" v="2" actId="6549"/>
        <pc:sldMkLst>
          <pc:docMk/>
          <pc:sldMk cId="942354826" sldId="280"/>
        </pc:sldMkLst>
        <pc:spChg chg="mod">
          <ac:chgData name="安孫子麻由" userId="efa82f76-a952-4a7a-9b7a-3b2b2e604086" providerId="ADAL" clId="{0749476C-83B6-41D0-9D8F-3A9F4C8C647D}" dt="2025-11-14T09:59:03.414" v="2" actId="6549"/>
          <ac:spMkLst>
            <pc:docMk/>
            <pc:sldMk cId="942354826" sldId="280"/>
            <ac:spMk id="2" creationId="{7313788E-FF34-E11A-9883-78348545E900}"/>
          </ac:spMkLst>
        </pc:spChg>
      </pc:sldChg>
      <pc:sldChg chg="addSp delSp modSp mod">
        <pc:chgData name="安孫子麻由" userId="efa82f76-a952-4a7a-9b7a-3b2b2e604086" providerId="ADAL" clId="{0749476C-83B6-41D0-9D8F-3A9F4C8C647D}" dt="2025-11-17T07:46:15.716" v="4275" actId="14100"/>
        <pc:sldMkLst>
          <pc:docMk/>
          <pc:sldMk cId="3814261042" sldId="288"/>
        </pc:sldMkLst>
        <pc:graphicFrameChg chg="add mod modGraphic">
          <ac:chgData name="安孫子麻由" userId="efa82f76-a952-4a7a-9b7a-3b2b2e604086" providerId="ADAL" clId="{0749476C-83B6-41D0-9D8F-3A9F4C8C647D}" dt="2025-11-17T07:46:15.716" v="4275" actId="14100"/>
          <ac:graphicFrameMkLst>
            <pc:docMk/>
            <pc:sldMk cId="3814261042" sldId="288"/>
            <ac:graphicFrameMk id="7" creationId="{3056782F-2220-0CF8-D6D8-E459F59C751A}"/>
          </ac:graphicFrameMkLst>
        </pc:graphicFrameChg>
      </pc:sldChg>
      <pc:sldChg chg="modSp mod">
        <pc:chgData name="安孫子麻由" userId="efa82f76-a952-4a7a-9b7a-3b2b2e604086" providerId="ADAL" clId="{0749476C-83B6-41D0-9D8F-3A9F4C8C647D}" dt="2025-11-14T10:53:19.371" v="2242" actId="20577"/>
        <pc:sldMkLst>
          <pc:docMk/>
          <pc:sldMk cId="3854448704" sldId="290"/>
        </pc:sldMkLst>
        <pc:spChg chg="mod">
          <ac:chgData name="安孫子麻由" userId="efa82f76-a952-4a7a-9b7a-3b2b2e604086" providerId="ADAL" clId="{0749476C-83B6-41D0-9D8F-3A9F4C8C647D}" dt="2025-11-14T10:53:19.371" v="2242" actId="20577"/>
          <ac:spMkLst>
            <pc:docMk/>
            <pc:sldMk cId="3854448704" sldId="290"/>
            <ac:spMk id="2" creationId="{31EA3B84-46FB-FAD2-0C3A-D42B5616FE70}"/>
          </ac:spMkLst>
        </pc:spChg>
        <pc:spChg chg="mod">
          <ac:chgData name="安孫子麻由" userId="efa82f76-a952-4a7a-9b7a-3b2b2e604086" providerId="ADAL" clId="{0749476C-83B6-41D0-9D8F-3A9F4C8C647D}" dt="2025-11-14T10:02:20.548" v="146" actId="1076"/>
          <ac:spMkLst>
            <pc:docMk/>
            <pc:sldMk cId="3854448704" sldId="290"/>
            <ac:spMk id="121" creationId="{5A7D01B9-4586-7FDB-9057-43ABC63F57BA}"/>
          </ac:spMkLst>
        </pc:spChg>
      </pc:sldChg>
      <pc:sldChg chg="addSp delSp modSp mod">
        <pc:chgData name="安孫子麻由" userId="efa82f76-a952-4a7a-9b7a-3b2b2e604086" providerId="ADAL" clId="{0749476C-83B6-41D0-9D8F-3A9F4C8C647D}" dt="2025-11-19T11:06:11.350" v="6414" actId="20577"/>
        <pc:sldMkLst>
          <pc:docMk/>
          <pc:sldMk cId="1844417355" sldId="291"/>
        </pc:sldMkLst>
        <pc:spChg chg="mod">
          <ac:chgData name="安孫子麻由" userId="efa82f76-a952-4a7a-9b7a-3b2b2e604086" providerId="ADAL" clId="{0749476C-83B6-41D0-9D8F-3A9F4C8C647D}" dt="2025-11-19T11:06:11.350" v="6414" actId="20577"/>
          <ac:spMkLst>
            <pc:docMk/>
            <pc:sldMk cId="1844417355" sldId="291"/>
            <ac:spMk id="3" creationId="{66A1AD98-5AB1-ACF5-74E3-3DECAC985958}"/>
          </ac:spMkLst>
        </pc:spChg>
        <pc:graphicFrameChg chg="add mod modGraphic">
          <ac:chgData name="安孫子麻由" userId="efa82f76-a952-4a7a-9b7a-3b2b2e604086" providerId="ADAL" clId="{0749476C-83B6-41D0-9D8F-3A9F4C8C647D}" dt="2025-11-17T08:53:14.471" v="5239" actId="1076"/>
          <ac:graphicFrameMkLst>
            <pc:docMk/>
            <pc:sldMk cId="1844417355" sldId="291"/>
            <ac:graphicFrameMk id="8" creationId="{8854A890-B9B2-3E04-1775-B0B5A4D796ED}"/>
          </ac:graphicFrameMkLst>
        </pc:graphicFrameChg>
      </pc:sldChg>
      <pc:sldChg chg="addSp delSp modSp mod">
        <pc:chgData name="安孫子麻由" userId="efa82f76-a952-4a7a-9b7a-3b2b2e604086" providerId="ADAL" clId="{0749476C-83B6-41D0-9D8F-3A9F4C8C647D}" dt="2025-11-19T11:13:09.785" v="6419" actId="1037"/>
        <pc:sldMkLst>
          <pc:docMk/>
          <pc:sldMk cId="2262573445" sldId="293"/>
        </pc:sldMkLst>
        <pc:spChg chg="mod">
          <ac:chgData name="安孫子麻由" userId="efa82f76-a952-4a7a-9b7a-3b2b2e604086" providerId="ADAL" clId="{0749476C-83B6-41D0-9D8F-3A9F4C8C647D}" dt="2025-11-19T11:12:43.079" v="6415"/>
          <ac:spMkLst>
            <pc:docMk/>
            <pc:sldMk cId="2262573445" sldId="293"/>
            <ac:spMk id="3" creationId="{8A75BBF4-2600-8727-B5D9-AF97C75474C4}"/>
          </ac:spMkLst>
        </pc:spChg>
        <pc:spChg chg="mod">
          <ac:chgData name="安孫子麻由" userId="efa82f76-a952-4a7a-9b7a-3b2b2e604086" providerId="ADAL" clId="{0749476C-83B6-41D0-9D8F-3A9F4C8C647D}" dt="2025-11-14T10:04:20.974" v="215" actId="20577"/>
          <ac:spMkLst>
            <pc:docMk/>
            <pc:sldMk cId="2262573445" sldId="293"/>
            <ac:spMk id="7" creationId="{740D9E08-FDFC-644C-810A-8F7DF1DD9943}"/>
          </ac:spMkLst>
        </pc:spChg>
        <pc:spChg chg="mod">
          <ac:chgData name="安孫子麻由" userId="efa82f76-a952-4a7a-9b7a-3b2b2e604086" providerId="ADAL" clId="{0749476C-83B6-41D0-9D8F-3A9F4C8C647D}" dt="2025-11-14T10:04:23.284" v="216" actId="20577"/>
          <ac:spMkLst>
            <pc:docMk/>
            <pc:sldMk cId="2262573445" sldId="293"/>
            <ac:spMk id="8" creationId="{F69ACBD4-36F9-E738-EB8E-1B25C2764996}"/>
          </ac:spMkLst>
        </pc:spChg>
        <pc:spChg chg="mod">
          <ac:chgData name="安孫子麻由" userId="efa82f76-a952-4a7a-9b7a-3b2b2e604086" providerId="ADAL" clId="{0749476C-83B6-41D0-9D8F-3A9F4C8C647D}" dt="2025-11-17T06:04:16.876" v="2468" actId="1036"/>
          <ac:spMkLst>
            <pc:docMk/>
            <pc:sldMk cId="2262573445" sldId="293"/>
            <ac:spMk id="9" creationId="{89716771-3D80-FE2C-B771-F17F535804AC}"/>
          </ac:spMkLst>
        </pc:spChg>
        <pc:spChg chg="mod">
          <ac:chgData name="安孫子麻由" userId="efa82f76-a952-4a7a-9b7a-3b2b2e604086" providerId="ADAL" clId="{0749476C-83B6-41D0-9D8F-3A9F4C8C647D}" dt="2025-11-17T06:04:11.452" v="2454" actId="1036"/>
          <ac:spMkLst>
            <pc:docMk/>
            <pc:sldMk cId="2262573445" sldId="293"/>
            <ac:spMk id="10" creationId="{EA2D3799-1957-79B8-C7DC-718A42395A61}"/>
          </ac:spMkLst>
        </pc:spChg>
        <pc:spChg chg="mod">
          <ac:chgData name="安孫子麻由" userId="efa82f76-a952-4a7a-9b7a-3b2b2e604086" providerId="ADAL" clId="{0749476C-83B6-41D0-9D8F-3A9F4C8C647D}" dt="2025-11-19T11:13:09.785" v="6419" actId="1037"/>
          <ac:spMkLst>
            <pc:docMk/>
            <pc:sldMk cId="2262573445" sldId="293"/>
            <ac:spMk id="11" creationId="{E9DCACA5-9D01-3523-A8E2-7CF8C733B97D}"/>
          </ac:spMkLst>
        </pc:spChg>
        <pc:spChg chg="mod">
          <ac:chgData name="安孫子麻由" userId="efa82f76-a952-4a7a-9b7a-3b2b2e604086" providerId="ADAL" clId="{0749476C-83B6-41D0-9D8F-3A9F4C8C647D}" dt="2025-11-19T11:04:47.235" v="6345" actId="20577"/>
          <ac:spMkLst>
            <pc:docMk/>
            <pc:sldMk cId="2262573445" sldId="293"/>
            <ac:spMk id="14" creationId="{2E1D9A13-09B6-CA91-6CC0-47EF092318E9}"/>
          </ac:spMkLst>
        </pc:spChg>
        <pc:spChg chg="mod">
          <ac:chgData name="安孫子麻由" userId="efa82f76-a952-4a7a-9b7a-3b2b2e604086" providerId="ADAL" clId="{0749476C-83B6-41D0-9D8F-3A9F4C8C647D}" dt="2025-11-19T11:04:56.380" v="6351" actId="27636"/>
          <ac:spMkLst>
            <pc:docMk/>
            <pc:sldMk cId="2262573445" sldId="293"/>
            <ac:spMk id="15" creationId="{83FDB0D9-BF9F-FF17-1368-6C9A2FC1BC2A}"/>
          </ac:spMkLst>
        </pc:spChg>
        <pc:spChg chg="add mod">
          <ac:chgData name="安孫子麻由" userId="efa82f76-a952-4a7a-9b7a-3b2b2e604086" providerId="ADAL" clId="{0749476C-83B6-41D0-9D8F-3A9F4C8C647D}" dt="2025-11-17T08:49:21.342" v="5009" actId="14100"/>
          <ac:spMkLst>
            <pc:docMk/>
            <pc:sldMk cId="2262573445" sldId="293"/>
            <ac:spMk id="16" creationId="{35FDEC65-D71F-DF7F-9C64-14E04FDF5D48}"/>
          </ac:spMkLst>
        </pc:spChg>
        <pc:spChg chg="add mod">
          <ac:chgData name="安孫子麻由" userId="efa82f76-a952-4a7a-9b7a-3b2b2e604086" providerId="ADAL" clId="{0749476C-83B6-41D0-9D8F-3A9F4C8C647D}" dt="2025-11-19T11:04:50.133" v="6347" actId="20577"/>
          <ac:spMkLst>
            <pc:docMk/>
            <pc:sldMk cId="2262573445" sldId="293"/>
            <ac:spMk id="17" creationId="{3509BEE2-C88D-E642-972B-C6E8DAFF93EF}"/>
          </ac:spMkLst>
        </pc:spChg>
        <pc:spChg chg="add mod">
          <ac:chgData name="安孫子麻由" userId="efa82f76-a952-4a7a-9b7a-3b2b2e604086" providerId="ADAL" clId="{0749476C-83B6-41D0-9D8F-3A9F4C8C647D}" dt="2025-11-17T08:49:45.692" v="5026" actId="1035"/>
          <ac:spMkLst>
            <pc:docMk/>
            <pc:sldMk cId="2262573445" sldId="293"/>
            <ac:spMk id="18" creationId="{3FDDDA71-31D1-2C4D-C031-DA6FB2F08FB1}"/>
          </ac:spMkLst>
        </pc:spChg>
      </pc:sldChg>
      <pc:sldChg chg="modSp mod ord">
        <pc:chgData name="安孫子麻由" userId="efa82f76-a952-4a7a-9b7a-3b2b2e604086" providerId="ADAL" clId="{0749476C-83B6-41D0-9D8F-3A9F4C8C647D}" dt="2025-11-19T11:05:31.053" v="6377" actId="1035"/>
        <pc:sldMkLst>
          <pc:docMk/>
          <pc:sldMk cId="814403620" sldId="294"/>
        </pc:sldMkLst>
        <pc:spChg chg="mod">
          <ac:chgData name="安孫子麻由" userId="efa82f76-a952-4a7a-9b7a-3b2b2e604086" providerId="ADAL" clId="{0749476C-83B6-41D0-9D8F-3A9F4C8C647D}" dt="2025-11-14T10:53:06.454" v="2222" actId="20577"/>
          <ac:spMkLst>
            <pc:docMk/>
            <pc:sldMk cId="814403620" sldId="294"/>
            <ac:spMk id="2" creationId="{B51CFA37-1AAD-1F93-8B65-C8CEF4AA82BD}"/>
          </ac:spMkLst>
        </pc:spChg>
        <pc:spChg chg="mod">
          <ac:chgData name="安孫子麻由" userId="efa82f76-a952-4a7a-9b7a-3b2b2e604086" providerId="ADAL" clId="{0749476C-83B6-41D0-9D8F-3A9F4C8C647D}" dt="2025-11-19T11:05:31.053" v="6377" actId="1035"/>
          <ac:spMkLst>
            <pc:docMk/>
            <pc:sldMk cId="814403620" sldId="294"/>
            <ac:spMk id="39" creationId="{C3FEBB10-FECD-15B1-DA51-3AF877AC64A3}"/>
          </ac:spMkLst>
        </pc:spChg>
      </pc:sldChg>
      <pc:sldChg chg="addSp delSp modSp mod">
        <pc:chgData name="安孫子麻由" userId="efa82f76-a952-4a7a-9b7a-3b2b2e604086" providerId="ADAL" clId="{0749476C-83B6-41D0-9D8F-3A9F4C8C647D}" dt="2025-11-19T12:20:20.625" v="6561" actId="14100"/>
        <pc:sldMkLst>
          <pc:docMk/>
          <pc:sldMk cId="4098295161" sldId="295"/>
        </pc:sldMkLst>
        <pc:spChg chg="mod">
          <ac:chgData name="安孫子麻由" userId="efa82f76-a952-4a7a-9b7a-3b2b2e604086" providerId="ADAL" clId="{0749476C-83B6-41D0-9D8F-3A9F4C8C647D}" dt="2025-11-17T08:48:09.959" v="4999" actId="20577"/>
          <ac:spMkLst>
            <pc:docMk/>
            <pc:sldMk cId="4098295161" sldId="295"/>
            <ac:spMk id="2" creationId="{2EF77512-6831-8E0C-9887-19ACA0EF974B}"/>
          </ac:spMkLst>
        </pc:spChg>
        <pc:spChg chg="mod topLvl">
          <ac:chgData name="安孫子麻由" userId="efa82f76-a952-4a7a-9b7a-3b2b2e604086" providerId="ADAL" clId="{0749476C-83B6-41D0-9D8F-3A9F4C8C647D}" dt="2025-11-19T11:25:11.088" v="6521" actId="164"/>
          <ac:spMkLst>
            <pc:docMk/>
            <pc:sldMk cId="4098295161" sldId="295"/>
            <ac:spMk id="14" creationId="{132F5D6B-865F-4375-CE8C-71CD5892ED36}"/>
          </ac:spMkLst>
        </pc:spChg>
        <pc:spChg chg="mod">
          <ac:chgData name="安孫子麻由" userId="efa82f76-a952-4a7a-9b7a-3b2b2e604086" providerId="ADAL" clId="{0749476C-83B6-41D0-9D8F-3A9F4C8C647D}" dt="2025-11-14T10:28:16.433" v="1112" actId="20577"/>
          <ac:spMkLst>
            <pc:docMk/>
            <pc:sldMk cId="4098295161" sldId="295"/>
            <ac:spMk id="21" creationId="{F925BC49-5C89-C431-DD7A-2FA6C314A694}"/>
          </ac:spMkLst>
        </pc:spChg>
        <pc:spChg chg="mod">
          <ac:chgData name="安孫子麻由" userId="efa82f76-a952-4a7a-9b7a-3b2b2e604086" providerId="ADAL" clId="{0749476C-83B6-41D0-9D8F-3A9F4C8C647D}" dt="2025-11-19T12:20:20.625" v="6561" actId="14100"/>
          <ac:spMkLst>
            <pc:docMk/>
            <pc:sldMk cId="4098295161" sldId="295"/>
            <ac:spMk id="26" creationId="{12AD0DC1-1DDE-DCA6-74AF-4CB805E15ECF}"/>
          </ac:spMkLst>
        </pc:spChg>
        <pc:grpChg chg="del mod">
          <ac:chgData name="安孫子麻由" userId="efa82f76-a952-4a7a-9b7a-3b2b2e604086" providerId="ADAL" clId="{0749476C-83B6-41D0-9D8F-3A9F4C8C647D}" dt="2025-11-19T11:24:54.690" v="6515" actId="478"/>
          <ac:grpSpMkLst>
            <pc:docMk/>
            <pc:sldMk cId="4098295161" sldId="295"/>
            <ac:grpSpMk id="11" creationId="{542F0347-9068-1ECD-00FB-AD0E53E90CD5}"/>
          </ac:grpSpMkLst>
        </pc:grpChg>
        <pc:grpChg chg="add mod">
          <ac:chgData name="安孫子麻由" userId="efa82f76-a952-4a7a-9b7a-3b2b2e604086" providerId="ADAL" clId="{0749476C-83B6-41D0-9D8F-3A9F4C8C647D}" dt="2025-11-19T11:25:11.088" v="6521" actId="164"/>
          <ac:grpSpMkLst>
            <pc:docMk/>
            <pc:sldMk cId="4098295161" sldId="295"/>
            <ac:grpSpMk id="12" creationId="{813D4F17-3772-5806-0670-DB3B3EBEAC51}"/>
          </ac:grpSpMkLst>
        </pc:grpChg>
        <pc:graphicFrameChg chg="add mod ord modGraphic">
          <ac:chgData name="安孫子麻由" userId="efa82f76-a952-4a7a-9b7a-3b2b2e604086" providerId="ADAL" clId="{0749476C-83B6-41D0-9D8F-3A9F4C8C647D}" dt="2025-11-17T08:47:42.076" v="4995" actId="1036"/>
          <ac:graphicFrameMkLst>
            <pc:docMk/>
            <pc:sldMk cId="4098295161" sldId="295"/>
            <ac:graphicFrameMk id="27" creationId="{46E1A896-A48D-0A99-3A79-AD4B221B8286}"/>
          </ac:graphicFrameMkLst>
        </pc:graphicFrameChg>
        <pc:picChg chg="add mod">
          <ac:chgData name="安孫子麻由" userId="efa82f76-a952-4a7a-9b7a-3b2b2e604086" providerId="ADAL" clId="{0749476C-83B6-41D0-9D8F-3A9F4C8C647D}" dt="2025-11-19T11:25:11.088" v="6521" actId="164"/>
          <ac:picMkLst>
            <pc:docMk/>
            <pc:sldMk cId="4098295161" sldId="295"/>
            <ac:picMk id="3" creationId="{C9434564-EC8F-0103-B17B-8E740D058A62}"/>
          </ac:picMkLst>
        </pc:picChg>
        <pc:picChg chg="del mod topLvl">
          <ac:chgData name="安孫子麻由" userId="efa82f76-a952-4a7a-9b7a-3b2b2e604086" providerId="ADAL" clId="{0749476C-83B6-41D0-9D8F-3A9F4C8C647D}" dt="2025-11-19T11:24:54.690" v="6515" actId="478"/>
          <ac:picMkLst>
            <pc:docMk/>
            <pc:sldMk cId="4098295161" sldId="295"/>
            <ac:picMk id="13" creationId="{FC3151CE-EE6F-FD4C-6CD1-2913E8DA1167}"/>
          </ac:picMkLst>
        </pc:picChg>
        <pc:picChg chg="mod modCrop">
          <ac:chgData name="安孫子麻由" userId="efa82f76-a952-4a7a-9b7a-3b2b2e604086" providerId="ADAL" clId="{0749476C-83B6-41D0-9D8F-3A9F4C8C647D}" dt="2025-11-19T12:19:37.968" v="6558" actId="18131"/>
          <ac:picMkLst>
            <pc:docMk/>
            <pc:sldMk cId="4098295161" sldId="295"/>
            <ac:picMk id="18" creationId="{BF34EE60-AFAE-0097-AEA2-15C4454999B4}"/>
          </ac:picMkLst>
        </pc:picChg>
        <pc:picChg chg="mod">
          <ac:chgData name="安孫子麻由" userId="efa82f76-a952-4a7a-9b7a-3b2b2e604086" providerId="ADAL" clId="{0749476C-83B6-41D0-9D8F-3A9F4C8C647D}" dt="2025-11-19T12:20:15.681" v="6559" actId="14826"/>
          <ac:picMkLst>
            <pc:docMk/>
            <pc:sldMk cId="4098295161" sldId="295"/>
            <ac:picMk id="20" creationId="{552D7496-2E23-75CF-2D55-052A8B0056A8}"/>
          </ac:picMkLst>
        </pc:picChg>
      </pc:sldChg>
      <pc:sldChg chg="addSp delSp modSp mod">
        <pc:chgData name="安孫子麻由" userId="efa82f76-a952-4a7a-9b7a-3b2b2e604086" providerId="ADAL" clId="{0749476C-83B6-41D0-9D8F-3A9F4C8C647D}" dt="2025-11-19T11:21:36.058" v="6469" actId="1038"/>
        <pc:sldMkLst>
          <pc:docMk/>
          <pc:sldMk cId="611278772" sldId="299"/>
        </pc:sldMkLst>
        <pc:spChg chg="mod">
          <ac:chgData name="安孫子麻由" userId="efa82f76-a952-4a7a-9b7a-3b2b2e604086" providerId="ADAL" clId="{0749476C-83B6-41D0-9D8F-3A9F4C8C647D}" dt="2025-11-14T10:54:06.996" v="2249"/>
          <ac:spMkLst>
            <pc:docMk/>
            <pc:sldMk cId="611278772" sldId="299"/>
            <ac:spMk id="2" creationId="{E0590EFA-95C5-717F-202A-A40E2EA7D4CD}"/>
          </ac:spMkLst>
        </pc:spChg>
        <pc:spChg chg="mod">
          <ac:chgData name="安孫子麻由" userId="efa82f76-a952-4a7a-9b7a-3b2b2e604086" providerId="ADAL" clId="{0749476C-83B6-41D0-9D8F-3A9F4C8C647D}" dt="2025-11-14T10:11:00.926" v="458" actId="1076"/>
          <ac:spMkLst>
            <pc:docMk/>
            <pc:sldMk cId="611278772" sldId="299"/>
            <ac:spMk id="6" creationId="{AD30EA7C-8868-D407-2365-D32997E85B49}"/>
          </ac:spMkLst>
        </pc:spChg>
        <pc:spChg chg="add mod topLvl">
          <ac:chgData name="安孫子麻由" userId="efa82f76-a952-4a7a-9b7a-3b2b2e604086" providerId="ADAL" clId="{0749476C-83B6-41D0-9D8F-3A9F4C8C647D}" dt="2025-11-19T11:21:36.058" v="6469" actId="1038"/>
          <ac:spMkLst>
            <pc:docMk/>
            <pc:sldMk cId="611278772" sldId="299"/>
            <ac:spMk id="9" creationId="{9707E04C-36A3-C1E7-451C-DCD0702DABBF}"/>
          </ac:spMkLst>
        </pc:spChg>
        <pc:spChg chg="add mod">
          <ac:chgData name="安孫子麻由" userId="efa82f76-a952-4a7a-9b7a-3b2b2e604086" providerId="ADAL" clId="{0749476C-83B6-41D0-9D8F-3A9F4C8C647D}" dt="2025-11-14T10:17:04.606" v="603" actId="14100"/>
          <ac:spMkLst>
            <pc:docMk/>
            <pc:sldMk cId="611278772" sldId="299"/>
            <ac:spMk id="12" creationId="{BDDD8154-0F1B-0CAB-25F8-FD1B2539544D}"/>
          </ac:spMkLst>
        </pc:spChg>
        <pc:spChg chg="mod">
          <ac:chgData name="安孫子麻由" userId="efa82f76-a952-4a7a-9b7a-3b2b2e604086" providerId="ADAL" clId="{0749476C-83B6-41D0-9D8F-3A9F4C8C647D}" dt="2025-11-14T10:13:32.870" v="519" actId="14100"/>
          <ac:spMkLst>
            <pc:docMk/>
            <pc:sldMk cId="611278772" sldId="299"/>
            <ac:spMk id="13" creationId="{297C6CC9-AD90-2C11-19B0-04E30BF36305}"/>
          </ac:spMkLst>
        </pc:spChg>
        <pc:spChg chg="mod">
          <ac:chgData name="安孫子麻由" userId="efa82f76-a952-4a7a-9b7a-3b2b2e604086" providerId="ADAL" clId="{0749476C-83B6-41D0-9D8F-3A9F4C8C647D}" dt="2025-11-17T06:06:18.810" v="2601" actId="14100"/>
          <ac:spMkLst>
            <pc:docMk/>
            <pc:sldMk cId="611278772" sldId="299"/>
            <ac:spMk id="14" creationId="{B0C47A35-1ED7-A3AD-1F0A-AB0D8CC00407}"/>
          </ac:spMkLst>
        </pc:spChg>
        <pc:spChg chg="mod">
          <ac:chgData name="安孫子麻由" userId="efa82f76-a952-4a7a-9b7a-3b2b2e604086" providerId="ADAL" clId="{0749476C-83B6-41D0-9D8F-3A9F4C8C647D}" dt="2025-11-14T10:10:28.216" v="400" actId="20577"/>
          <ac:spMkLst>
            <pc:docMk/>
            <pc:sldMk cId="611278772" sldId="299"/>
            <ac:spMk id="15" creationId="{0F7C413E-078F-F9D0-D15D-296AF81BD460}"/>
          </ac:spMkLst>
        </pc:spChg>
        <pc:spChg chg="mod topLvl">
          <ac:chgData name="安孫子麻由" userId="efa82f76-a952-4a7a-9b7a-3b2b2e604086" providerId="ADAL" clId="{0749476C-83B6-41D0-9D8F-3A9F4C8C647D}" dt="2025-11-19T11:21:26.251" v="6455" actId="478"/>
          <ac:spMkLst>
            <pc:docMk/>
            <pc:sldMk cId="611278772" sldId="299"/>
            <ac:spMk id="16" creationId="{8F79B19D-F8B0-127C-2BD3-1DA90E7E080E}"/>
          </ac:spMkLst>
        </pc:spChg>
        <pc:spChg chg="add mod">
          <ac:chgData name="安孫子麻由" userId="efa82f76-a952-4a7a-9b7a-3b2b2e604086" providerId="ADAL" clId="{0749476C-83B6-41D0-9D8F-3A9F4C8C647D}" dt="2025-11-14T10:17:04.606" v="603" actId="14100"/>
          <ac:spMkLst>
            <pc:docMk/>
            <pc:sldMk cId="611278772" sldId="299"/>
            <ac:spMk id="19" creationId="{A5D031A1-5C06-B11E-73E9-CE8DEBBBE5B5}"/>
          </ac:spMkLst>
        </pc:spChg>
        <pc:spChg chg="add mod">
          <ac:chgData name="安孫子麻由" userId="efa82f76-a952-4a7a-9b7a-3b2b2e604086" providerId="ADAL" clId="{0749476C-83B6-41D0-9D8F-3A9F4C8C647D}" dt="2025-11-19T11:21:36.058" v="6469" actId="1038"/>
          <ac:spMkLst>
            <pc:docMk/>
            <pc:sldMk cId="611278772" sldId="299"/>
            <ac:spMk id="20" creationId="{7D1FBEEC-CD68-88D3-1668-373A2593AF40}"/>
          </ac:spMkLst>
        </pc:spChg>
        <pc:spChg chg="add del mod">
          <ac:chgData name="安孫子麻由" userId="efa82f76-a952-4a7a-9b7a-3b2b2e604086" providerId="ADAL" clId="{0749476C-83B6-41D0-9D8F-3A9F4C8C647D}" dt="2025-11-19T11:20:57.954" v="6447"/>
          <ac:spMkLst>
            <pc:docMk/>
            <pc:sldMk cId="611278772" sldId="299"/>
            <ac:spMk id="24" creationId="{521766B4-6436-C1F1-55A3-136A4FC5F842}"/>
          </ac:spMkLst>
        </pc:spChg>
        <pc:spChg chg="mod">
          <ac:chgData name="安孫子麻由" userId="efa82f76-a952-4a7a-9b7a-3b2b2e604086" providerId="ADAL" clId="{0749476C-83B6-41D0-9D8F-3A9F4C8C647D}" dt="2025-11-19T11:20:45.019" v="6445"/>
          <ac:spMkLst>
            <pc:docMk/>
            <pc:sldMk cId="611278772" sldId="299"/>
            <ac:spMk id="25" creationId="{CB1B2983-5F4D-40D9-47D0-323389748B07}"/>
          </ac:spMkLst>
        </pc:spChg>
        <pc:grpChg chg="add del mod">
          <ac:chgData name="安孫子麻由" userId="efa82f76-a952-4a7a-9b7a-3b2b2e604086" providerId="ADAL" clId="{0749476C-83B6-41D0-9D8F-3A9F4C8C647D}" dt="2025-11-19T11:21:22.909" v="6454" actId="478"/>
          <ac:grpSpMkLst>
            <pc:docMk/>
            <pc:sldMk cId="611278772" sldId="299"/>
            <ac:grpSpMk id="11" creationId="{AE57EF93-11EE-3239-895E-EAB9A0F89DD6}"/>
          </ac:grpSpMkLst>
        </pc:grpChg>
        <pc:grpChg chg="mod">
          <ac:chgData name="安孫子麻由" userId="efa82f76-a952-4a7a-9b7a-3b2b2e604086" providerId="ADAL" clId="{0749476C-83B6-41D0-9D8F-3A9F4C8C647D}" dt="2025-11-14T10:11:07.633" v="481" actId="1037"/>
          <ac:grpSpMkLst>
            <pc:docMk/>
            <pc:sldMk cId="611278772" sldId="299"/>
            <ac:grpSpMk id="17" creationId="{6318CA80-CB34-C349-6222-E435E5E36C5F}"/>
          </ac:grpSpMkLst>
        </pc:grpChg>
        <pc:grpChg chg="del mod">
          <ac:chgData name="安孫子麻由" userId="efa82f76-a952-4a7a-9b7a-3b2b2e604086" providerId="ADAL" clId="{0749476C-83B6-41D0-9D8F-3A9F4C8C647D}" dt="2025-11-19T11:21:26.251" v="6455" actId="478"/>
          <ac:grpSpMkLst>
            <pc:docMk/>
            <pc:sldMk cId="611278772" sldId="299"/>
            <ac:grpSpMk id="18" creationId="{06650CCA-E1D8-AF46-2E34-40FFD28C3B13}"/>
          </ac:grpSpMkLst>
        </pc:grpChg>
        <pc:picChg chg="add del mod topLvl">
          <ac:chgData name="安孫子麻由" userId="efa82f76-a952-4a7a-9b7a-3b2b2e604086" providerId="ADAL" clId="{0749476C-83B6-41D0-9D8F-3A9F4C8C647D}" dt="2025-11-19T11:21:22.909" v="6454" actId="478"/>
          <ac:picMkLst>
            <pc:docMk/>
            <pc:sldMk cId="611278772" sldId="299"/>
            <ac:picMk id="7" creationId="{AEA4C5A3-7333-47DB-1BCA-23D29EC9614E}"/>
          </ac:picMkLst>
        </pc:picChg>
        <pc:picChg chg="del topLvl">
          <ac:chgData name="安孫子麻由" userId="efa82f76-a952-4a7a-9b7a-3b2b2e604086" providerId="ADAL" clId="{0749476C-83B6-41D0-9D8F-3A9F4C8C647D}" dt="2025-11-19T11:21:26.251" v="6455" actId="478"/>
          <ac:picMkLst>
            <pc:docMk/>
            <pc:sldMk cId="611278772" sldId="299"/>
            <ac:picMk id="8" creationId="{6A4050CD-6445-1EB4-1A24-752AC645C216}"/>
          </ac:picMkLst>
        </pc:picChg>
        <pc:picChg chg="add mod ord modCrop">
          <ac:chgData name="安孫子麻由" userId="efa82f76-a952-4a7a-9b7a-3b2b2e604086" providerId="ADAL" clId="{0749476C-83B6-41D0-9D8F-3A9F4C8C647D}" dt="2025-11-19T11:21:30.769" v="6459" actId="1037"/>
          <ac:picMkLst>
            <pc:docMk/>
            <pc:sldMk cId="611278772" sldId="299"/>
            <ac:picMk id="21" creationId="{5EA01A9F-DEA2-42BA-5EED-244EBF6DCFD0}"/>
          </ac:picMkLst>
        </pc:picChg>
        <pc:picChg chg="add del mod modCrop">
          <ac:chgData name="安孫子麻由" userId="efa82f76-a952-4a7a-9b7a-3b2b2e604086" providerId="ADAL" clId="{0749476C-83B6-41D0-9D8F-3A9F4C8C647D}" dt="2025-11-19T11:20:57.954" v="6447"/>
          <ac:picMkLst>
            <pc:docMk/>
            <pc:sldMk cId="611278772" sldId="299"/>
            <ac:picMk id="23" creationId="{D966366D-CAAB-329E-27BC-71A845EE1C0B}"/>
          </ac:picMkLst>
        </pc:picChg>
        <pc:picChg chg="mod ord">
          <ac:chgData name="安孫子麻由" userId="efa82f76-a952-4a7a-9b7a-3b2b2e604086" providerId="ADAL" clId="{0749476C-83B6-41D0-9D8F-3A9F4C8C647D}" dt="2025-11-19T11:21:36.058" v="6469" actId="1038"/>
          <ac:picMkLst>
            <pc:docMk/>
            <pc:sldMk cId="611278772" sldId="299"/>
            <ac:picMk id="26" creationId="{82979200-346F-EDCD-7C8D-3F3E7D526A60}"/>
          </ac:picMkLst>
        </pc:picChg>
      </pc:sldChg>
      <pc:sldChg chg="modSp mod ord">
        <pc:chgData name="安孫子麻由" userId="efa82f76-a952-4a7a-9b7a-3b2b2e604086" providerId="ADAL" clId="{0749476C-83B6-41D0-9D8F-3A9F4C8C647D}" dt="2025-11-14T10:37:40.591" v="1530" actId="20577"/>
        <pc:sldMkLst>
          <pc:docMk/>
          <pc:sldMk cId="2788660126" sldId="300"/>
        </pc:sldMkLst>
        <pc:spChg chg="mod">
          <ac:chgData name="安孫子麻由" userId="efa82f76-a952-4a7a-9b7a-3b2b2e604086" providerId="ADAL" clId="{0749476C-83B6-41D0-9D8F-3A9F4C8C647D}" dt="2025-11-14T10:25:09.492" v="934" actId="20577"/>
          <ac:spMkLst>
            <pc:docMk/>
            <pc:sldMk cId="2788660126" sldId="300"/>
            <ac:spMk id="2" creationId="{87D0FAA9-A536-F9F2-BFAD-D78880E81E7D}"/>
          </ac:spMkLst>
        </pc:spChg>
        <pc:spChg chg="mod">
          <ac:chgData name="安孫子麻由" userId="efa82f76-a952-4a7a-9b7a-3b2b2e604086" providerId="ADAL" clId="{0749476C-83B6-41D0-9D8F-3A9F4C8C647D}" dt="2025-11-14T10:37:40.591" v="1530" actId="20577"/>
          <ac:spMkLst>
            <pc:docMk/>
            <pc:sldMk cId="2788660126" sldId="300"/>
            <ac:spMk id="18" creationId="{49C797C0-BC88-4864-2B5F-7EB23C699E06}"/>
          </ac:spMkLst>
        </pc:spChg>
      </pc:sldChg>
      <pc:sldChg chg="addSp delSp modSp mod">
        <pc:chgData name="安孫子麻由" userId="efa82f76-a952-4a7a-9b7a-3b2b2e604086" providerId="ADAL" clId="{0749476C-83B6-41D0-9D8F-3A9F4C8C647D}" dt="2025-11-19T12:14:09.254" v="6530" actId="18131"/>
        <pc:sldMkLst>
          <pc:docMk/>
          <pc:sldMk cId="1059475965" sldId="301"/>
        </pc:sldMkLst>
        <pc:spChg chg="mod">
          <ac:chgData name="安孫子麻由" userId="efa82f76-a952-4a7a-9b7a-3b2b2e604086" providerId="ADAL" clId="{0749476C-83B6-41D0-9D8F-3A9F4C8C647D}" dt="2025-11-14T10:36:59.875" v="1488" actId="115"/>
          <ac:spMkLst>
            <pc:docMk/>
            <pc:sldMk cId="1059475965" sldId="301"/>
            <ac:spMk id="2" creationId="{29F2DAC9-971C-40EF-D636-F3667229720B}"/>
          </ac:spMkLst>
        </pc:spChg>
        <pc:spChg chg="add mod">
          <ac:chgData name="安孫子麻由" userId="efa82f76-a952-4a7a-9b7a-3b2b2e604086" providerId="ADAL" clId="{0749476C-83B6-41D0-9D8F-3A9F4C8C647D}" dt="2025-11-14T10:32:23.065" v="1330"/>
          <ac:spMkLst>
            <pc:docMk/>
            <pc:sldMk cId="1059475965" sldId="301"/>
            <ac:spMk id="3" creationId="{879A9E82-A614-087E-BC0C-1557250BD765}"/>
          </ac:spMkLst>
        </pc:spChg>
        <pc:spChg chg="add mod">
          <ac:chgData name="安孫子麻由" userId="efa82f76-a952-4a7a-9b7a-3b2b2e604086" providerId="ADAL" clId="{0749476C-83B6-41D0-9D8F-3A9F4C8C647D}" dt="2025-11-17T06:36:52.877" v="3468" actId="1036"/>
          <ac:spMkLst>
            <pc:docMk/>
            <pc:sldMk cId="1059475965" sldId="301"/>
            <ac:spMk id="6" creationId="{709ED836-E18E-FB1C-047A-9B3194F4BB1F}"/>
          </ac:spMkLst>
        </pc:spChg>
        <pc:spChg chg="add mod">
          <ac:chgData name="安孫子麻由" userId="efa82f76-a952-4a7a-9b7a-3b2b2e604086" providerId="ADAL" clId="{0749476C-83B6-41D0-9D8F-3A9F4C8C647D}" dt="2025-11-14T10:32:23.065" v="1330"/>
          <ac:spMkLst>
            <pc:docMk/>
            <pc:sldMk cId="1059475965" sldId="301"/>
            <ac:spMk id="9" creationId="{BF7311BE-32C7-C51D-8A69-56AE9945D29C}"/>
          </ac:spMkLst>
        </pc:spChg>
        <pc:spChg chg="add mod">
          <ac:chgData name="安孫子麻由" userId="efa82f76-a952-4a7a-9b7a-3b2b2e604086" providerId="ADAL" clId="{0749476C-83B6-41D0-9D8F-3A9F4C8C647D}" dt="2025-11-14T10:42:07.132" v="1647" actId="1076"/>
          <ac:spMkLst>
            <pc:docMk/>
            <pc:sldMk cId="1059475965" sldId="301"/>
            <ac:spMk id="13" creationId="{06C50867-4E12-C6F3-7C7A-3D9B184C85CE}"/>
          </ac:spMkLst>
        </pc:spChg>
        <pc:spChg chg="add mod">
          <ac:chgData name="安孫子麻由" userId="efa82f76-a952-4a7a-9b7a-3b2b2e604086" providerId="ADAL" clId="{0749476C-83B6-41D0-9D8F-3A9F4C8C647D}" dt="2025-11-19T11:12:43.079" v="6415"/>
          <ac:spMkLst>
            <pc:docMk/>
            <pc:sldMk cId="1059475965" sldId="301"/>
            <ac:spMk id="17" creationId="{08F10D3A-44CB-15A5-087E-3CB01306F99A}"/>
          </ac:spMkLst>
        </pc:spChg>
        <pc:spChg chg="add mod">
          <ac:chgData name="安孫子麻由" userId="efa82f76-a952-4a7a-9b7a-3b2b2e604086" providerId="ADAL" clId="{0749476C-83B6-41D0-9D8F-3A9F4C8C647D}" dt="2025-11-17T06:36:52.877" v="3468" actId="1036"/>
          <ac:spMkLst>
            <pc:docMk/>
            <pc:sldMk cId="1059475965" sldId="301"/>
            <ac:spMk id="18" creationId="{D19500FA-55A0-90F5-610E-4C7E973FEB00}"/>
          </ac:spMkLst>
        </pc:spChg>
        <pc:spChg chg="add mod">
          <ac:chgData name="安孫子麻由" userId="efa82f76-a952-4a7a-9b7a-3b2b2e604086" providerId="ADAL" clId="{0749476C-83B6-41D0-9D8F-3A9F4C8C647D}" dt="2025-11-17T06:36:52.877" v="3468" actId="1036"/>
          <ac:spMkLst>
            <pc:docMk/>
            <pc:sldMk cId="1059475965" sldId="301"/>
            <ac:spMk id="19" creationId="{17AF4AD6-E98A-FDAD-99F9-81E4FB7F653C}"/>
          </ac:spMkLst>
        </pc:spChg>
        <pc:spChg chg="mod">
          <ac:chgData name="安孫子麻由" userId="efa82f76-a952-4a7a-9b7a-3b2b2e604086" providerId="ADAL" clId="{0749476C-83B6-41D0-9D8F-3A9F4C8C647D}" dt="2025-11-17T06:49:27.465" v="4047" actId="20577"/>
          <ac:spMkLst>
            <pc:docMk/>
            <pc:sldMk cId="1059475965" sldId="301"/>
            <ac:spMk id="23" creationId="{87F4D6D7-CED4-266D-FEF6-BBA64BFE7BD9}"/>
          </ac:spMkLst>
        </pc:spChg>
        <pc:spChg chg="add mod">
          <ac:chgData name="安孫子麻由" userId="efa82f76-a952-4a7a-9b7a-3b2b2e604086" providerId="ADAL" clId="{0749476C-83B6-41D0-9D8F-3A9F4C8C647D}" dt="2025-11-14T10:42:15.254" v="1650" actId="1076"/>
          <ac:spMkLst>
            <pc:docMk/>
            <pc:sldMk cId="1059475965" sldId="301"/>
            <ac:spMk id="32" creationId="{1534FC57-335F-1C5B-FB6E-5E93DA482AA1}"/>
          </ac:spMkLst>
        </pc:spChg>
        <pc:graphicFrameChg chg="add mod modGraphic">
          <ac:chgData name="安孫子麻由" userId="efa82f76-a952-4a7a-9b7a-3b2b2e604086" providerId="ADAL" clId="{0749476C-83B6-41D0-9D8F-3A9F4C8C647D}" dt="2025-11-17T08:55:01.520" v="5262" actId="207"/>
          <ac:graphicFrameMkLst>
            <pc:docMk/>
            <pc:sldMk cId="1059475965" sldId="301"/>
            <ac:graphicFrameMk id="8" creationId="{82663182-B427-831B-C194-0B38A1FE0C8F}"/>
          </ac:graphicFrameMkLst>
        </pc:graphicFrameChg>
        <pc:picChg chg="add mod">
          <ac:chgData name="安孫子麻由" userId="efa82f76-a952-4a7a-9b7a-3b2b2e604086" providerId="ADAL" clId="{0749476C-83B6-41D0-9D8F-3A9F4C8C647D}" dt="2025-11-14T10:32:23.065" v="1330"/>
          <ac:picMkLst>
            <pc:docMk/>
            <pc:sldMk cId="1059475965" sldId="301"/>
            <ac:picMk id="7" creationId="{271F000C-9869-4312-4CED-8CC91B578B6F}"/>
          </ac:picMkLst>
        </pc:picChg>
        <pc:picChg chg="add mod modCrop">
          <ac:chgData name="安孫子麻由" userId="efa82f76-a952-4a7a-9b7a-3b2b2e604086" providerId="ADAL" clId="{0749476C-83B6-41D0-9D8F-3A9F4C8C647D}" dt="2025-11-17T06:36:52.877" v="3468" actId="1036"/>
          <ac:picMkLst>
            <pc:docMk/>
            <pc:sldMk cId="1059475965" sldId="301"/>
            <ac:picMk id="29" creationId="{8AA87099-8DAC-DE7F-F962-C47B2CC64761}"/>
          </ac:picMkLst>
        </pc:picChg>
        <pc:picChg chg="add mod modCrop">
          <ac:chgData name="安孫子麻由" userId="efa82f76-a952-4a7a-9b7a-3b2b2e604086" providerId="ADAL" clId="{0749476C-83B6-41D0-9D8F-3A9F4C8C647D}" dt="2025-11-19T12:14:09.254" v="6530" actId="18131"/>
          <ac:picMkLst>
            <pc:docMk/>
            <pc:sldMk cId="1059475965" sldId="301"/>
            <ac:picMk id="31" creationId="{6B2F0F7E-9CDA-E952-1B7E-AD88CC7293F3}"/>
          </ac:picMkLst>
        </pc:picChg>
      </pc:sldChg>
      <pc:sldChg chg="addSp delSp modSp mod">
        <pc:chgData name="安孫子麻由" userId="efa82f76-a952-4a7a-9b7a-3b2b2e604086" providerId="ADAL" clId="{0749476C-83B6-41D0-9D8F-3A9F4C8C647D}" dt="2025-11-19T12:17:32.842" v="6553" actId="1076"/>
        <pc:sldMkLst>
          <pc:docMk/>
          <pc:sldMk cId="3423058271" sldId="302"/>
        </pc:sldMkLst>
        <pc:spChg chg="mod">
          <ac:chgData name="安孫子麻由" userId="efa82f76-a952-4a7a-9b7a-3b2b2e604086" providerId="ADAL" clId="{0749476C-83B6-41D0-9D8F-3A9F4C8C647D}" dt="2025-11-17T08:09:24.671" v="4557" actId="14100"/>
          <ac:spMkLst>
            <pc:docMk/>
            <pc:sldMk cId="3423058271" sldId="302"/>
            <ac:spMk id="2" creationId="{88B1C45C-050B-EE6A-507F-42E9CF7988A8}"/>
          </ac:spMkLst>
        </pc:spChg>
        <pc:spChg chg="mod">
          <ac:chgData name="安孫子麻由" userId="efa82f76-a952-4a7a-9b7a-3b2b2e604086" providerId="ADAL" clId="{0749476C-83B6-41D0-9D8F-3A9F4C8C647D}" dt="2025-11-19T11:12:43.079" v="6415"/>
          <ac:spMkLst>
            <pc:docMk/>
            <pc:sldMk cId="3423058271" sldId="302"/>
            <ac:spMk id="8" creationId="{E7EE2866-34DD-A6C7-D803-3908C01306C7}"/>
          </ac:spMkLst>
        </pc:spChg>
        <pc:spChg chg="mod">
          <ac:chgData name="安孫子麻由" userId="efa82f76-a952-4a7a-9b7a-3b2b2e604086" providerId="ADAL" clId="{0749476C-83B6-41D0-9D8F-3A9F4C8C647D}" dt="2025-11-19T11:12:43.079" v="6415"/>
          <ac:spMkLst>
            <pc:docMk/>
            <pc:sldMk cId="3423058271" sldId="302"/>
            <ac:spMk id="18" creationId="{34BE9A5E-207A-8CF3-6EC7-BBC17000FD67}"/>
          </ac:spMkLst>
        </pc:spChg>
        <pc:spChg chg="mod">
          <ac:chgData name="安孫子麻由" userId="efa82f76-a952-4a7a-9b7a-3b2b2e604086" providerId="ADAL" clId="{0749476C-83B6-41D0-9D8F-3A9F4C8C647D}" dt="2025-11-19T11:23:24.045" v="6486"/>
          <ac:spMkLst>
            <pc:docMk/>
            <pc:sldMk cId="3423058271" sldId="302"/>
            <ac:spMk id="26" creationId="{944F445A-5365-12E9-9E09-41D3F41EBC97}"/>
          </ac:spMkLst>
        </pc:spChg>
        <pc:spChg chg="mod">
          <ac:chgData name="安孫子麻由" userId="efa82f76-a952-4a7a-9b7a-3b2b2e604086" providerId="ADAL" clId="{0749476C-83B6-41D0-9D8F-3A9F4C8C647D}" dt="2025-11-19T12:16:41.194" v="6551" actId="1038"/>
          <ac:spMkLst>
            <pc:docMk/>
            <pc:sldMk cId="3423058271" sldId="302"/>
            <ac:spMk id="29" creationId="{C8BE620E-099A-079B-581D-923E7002D50A}"/>
          </ac:spMkLst>
        </pc:spChg>
        <pc:spChg chg="mod">
          <ac:chgData name="安孫子麻由" userId="efa82f76-a952-4a7a-9b7a-3b2b2e604086" providerId="ADAL" clId="{0749476C-83B6-41D0-9D8F-3A9F4C8C647D}" dt="2025-11-19T12:16:36.899" v="6544" actId="1037"/>
          <ac:spMkLst>
            <pc:docMk/>
            <pc:sldMk cId="3423058271" sldId="302"/>
            <ac:spMk id="30" creationId="{499F3D45-67C4-32B7-4099-B3C40B2209DF}"/>
          </ac:spMkLst>
        </pc:spChg>
        <pc:spChg chg="mod">
          <ac:chgData name="安孫子麻由" userId="efa82f76-a952-4a7a-9b7a-3b2b2e604086" providerId="ADAL" clId="{0749476C-83B6-41D0-9D8F-3A9F4C8C647D}" dt="2025-11-19T12:17:32.842" v="6553" actId="1076"/>
          <ac:spMkLst>
            <pc:docMk/>
            <pc:sldMk cId="3423058271" sldId="302"/>
            <ac:spMk id="31" creationId="{12EDAA7F-A7B8-A607-CA56-FE56DB71D5FB}"/>
          </ac:spMkLst>
        </pc:spChg>
        <pc:grpChg chg="add del mod">
          <ac:chgData name="安孫子麻由" userId="efa82f76-a952-4a7a-9b7a-3b2b2e604086" providerId="ADAL" clId="{0749476C-83B6-41D0-9D8F-3A9F4C8C647D}" dt="2025-11-19T11:23:23.655" v="6485" actId="478"/>
          <ac:grpSpMkLst>
            <pc:docMk/>
            <pc:sldMk cId="3423058271" sldId="302"/>
            <ac:grpSpMk id="3" creationId="{C5984572-3F27-9647-CEAA-7C6BD2F3C99C}"/>
          </ac:grpSpMkLst>
        </pc:grpChg>
        <pc:grpChg chg="add mod">
          <ac:chgData name="安孫子麻由" userId="efa82f76-a952-4a7a-9b7a-3b2b2e604086" providerId="ADAL" clId="{0749476C-83B6-41D0-9D8F-3A9F4C8C647D}" dt="2025-11-19T11:23:34.157" v="6487" actId="164"/>
          <ac:grpSpMkLst>
            <pc:docMk/>
            <pc:sldMk cId="3423058271" sldId="302"/>
            <ac:grpSpMk id="12" creationId="{15301294-7E65-FD4D-62A0-ED0118AEAC71}"/>
          </ac:grpSpMkLst>
        </pc:grpChg>
        <pc:grpChg chg="add mod">
          <ac:chgData name="安孫子麻由" userId="efa82f76-a952-4a7a-9b7a-3b2b2e604086" providerId="ADAL" clId="{0749476C-83B6-41D0-9D8F-3A9F4C8C647D}" dt="2025-11-19T11:23:34.157" v="6487" actId="164"/>
          <ac:grpSpMkLst>
            <pc:docMk/>
            <pc:sldMk cId="3423058271" sldId="302"/>
            <ac:grpSpMk id="27" creationId="{D8749A42-B665-ACEB-A584-F7992DD9C3F3}"/>
          </ac:grpSpMkLst>
        </pc:grpChg>
        <pc:graphicFrameChg chg="add del mod ord modGraphic">
          <ac:chgData name="安孫子麻由" userId="efa82f76-a952-4a7a-9b7a-3b2b2e604086" providerId="ADAL" clId="{0749476C-83B6-41D0-9D8F-3A9F4C8C647D}" dt="2025-11-19T11:23:23.655" v="6485" actId="478"/>
          <ac:graphicFrameMkLst>
            <pc:docMk/>
            <pc:sldMk cId="3423058271" sldId="302"/>
            <ac:graphicFrameMk id="9" creationId="{4285A71C-860A-1B69-CEE4-F55DD1196277}"/>
          </ac:graphicFrameMkLst>
        </pc:graphicFrameChg>
        <pc:graphicFrameChg chg="add mod">
          <ac:chgData name="安孫子麻由" userId="efa82f76-a952-4a7a-9b7a-3b2b2e604086" providerId="ADAL" clId="{0749476C-83B6-41D0-9D8F-3A9F4C8C647D}" dt="2025-11-19T11:23:24.045" v="6486"/>
          <ac:graphicFrameMkLst>
            <pc:docMk/>
            <pc:sldMk cId="3423058271" sldId="302"/>
            <ac:graphicFrameMk id="10" creationId="{3B069EE4-935B-311D-F5A7-825759243982}"/>
          </ac:graphicFrameMkLst>
        </pc:graphicFrameChg>
        <pc:picChg chg="mod">
          <ac:chgData name="安孫子麻由" userId="efa82f76-a952-4a7a-9b7a-3b2b2e604086" providerId="ADAL" clId="{0749476C-83B6-41D0-9D8F-3A9F4C8C647D}" dt="2025-11-19T11:12:43.079" v="6415"/>
          <ac:picMkLst>
            <pc:docMk/>
            <pc:sldMk cId="3423058271" sldId="302"/>
            <ac:picMk id="6" creationId="{6B083D82-CE62-7E8B-29F7-3BABA56F821E}"/>
          </ac:picMkLst>
        </pc:picChg>
        <pc:picChg chg="mod">
          <ac:chgData name="安孫子麻由" userId="efa82f76-a952-4a7a-9b7a-3b2b2e604086" providerId="ADAL" clId="{0749476C-83B6-41D0-9D8F-3A9F4C8C647D}" dt="2025-11-19T11:12:43.079" v="6415"/>
          <ac:picMkLst>
            <pc:docMk/>
            <pc:sldMk cId="3423058271" sldId="302"/>
            <ac:picMk id="7" creationId="{7F8465C0-EDB3-9E9F-C458-0F80902B9CC0}"/>
          </ac:picMkLst>
        </pc:picChg>
        <pc:picChg chg="add mod">
          <ac:chgData name="安孫子麻由" userId="efa82f76-a952-4a7a-9b7a-3b2b2e604086" providerId="ADAL" clId="{0749476C-83B6-41D0-9D8F-3A9F4C8C647D}" dt="2025-11-19T11:23:34.157" v="6487" actId="164"/>
          <ac:picMkLst>
            <pc:docMk/>
            <pc:sldMk cId="3423058271" sldId="302"/>
            <ac:picMk id="11" creationId="{7C2B4D52-75DA-9164-703B-ABF25ED65A0C}"/>
          </ac:picMkLst>
        </pc:picChg>
        <pc:picChg chg="mod modCrop">
          <ac:chgData name="安孫子麻由" userId="efa82f76-a952-4a7a-9b7a-3b2b2e604086" providerId="ADAL" clId="{0749476C-83B6-41D0-9D8F-3A9F4C8C647D}" dt="2025-11-19T12:16:30.954" v="6540" actId="18131"/>
          <ac:picMkLst>
            <pc:docMk/>
            <pc:sldMk cId="3423058271" sldId="302"/>
            <ac:picMk id="14" creationId="{ED08ABA7-779A-F8B7-68B3-F58C79FDA315}"/>
          </ac:picMkLst>
        </pc:picChg>
        <pc:picChg chg="mod">
          <ac:chgData name="安孫子麻由" userId="efa82f76-a952-4a7a-9b7a-3b2b2e604086" providerId="ADAL" clId="{0749476C-83B6-41D0-9D8F-3A9F4C8C647D}" dt="2025-11-19T12:17:27.051" v="6552" actId="14826"/>
          <ac:picMkLst>
            <pc:docMk/>
            <pc:sldMk cId="3423058271" sldId="302"/>
            <ac:picMk id="16" creationId="{2ED040FB-225E-13D7-E150-AF52F8F36E4F}"/>
          </ac:picMkLst>
        </pc:picChg>
        <pc:picChg chg="mod">
          <ac:chgData name="安孫子麻由" userId="efa82f76-a952-4a7a-9b7a-3b2b2e604086" providerId="ADAL" clId="{0749476C-83B6-41D0-9D8F-3A9F4C8C647D}" dt="2025-11-19T11:23:24.045" v="6486"/>
          <ac:picMkLst>
            <pc:docMk/>
            <pc:sldMk cId="3423058271" sldId="302"/>
            <ac:picMk id="25" creationId="{254972E6-4F9E-811D-4118-3EAEC8F5E527}"/>
          </ac:picMkLst>
        </pc:picChg>
      </pc:sldChg>
      <pc:sldChg chg="addSp delSp modSp mod">
        <pc:chgData name="安孫子麻由" userId="efa82f76-a952-4a7a-9b7a-3b2b2e604086" providerId="ADAL" clId="{0749476C-83B6-41D0-9D8F-3A9F4C8C647D}" dt="2025-11-19T12:18:36.263" v="6556" actId="14826"/>
        <pc:sldMkLst>
          <pc:docMk/>
          <pc:sldMk cId="1408339607" sldId="303"/>
        </pc:sldMkLst>
        <pc:spChg chg="mod">
          <ac:chgData name="安孫子麻由" userId="efa82f76-a952-4a7a-9b7a-3b2b2e604086" providerId="ADAL" clId="{0749476C-83B6-41D0-9D8F-3A9F4C8C647D}" dt="2025-11-14T10:25:00.652" v="933"/>
          <ac:spMkLst>
            <pc:docMk/>
            <pc:sldMk cId="1408339607" sldId="303"/>
            <ac:spMk id="2" creationId="{F2A1F179-6E13-30E0-1159-31F7EE75C844}"/>
          </ac:spMkLst>
        </pc:spChg>
        <pc:spChg chg="mod">
          <ac:chgData name="安孫子麻由" userId="efa82f76-a952-4a7a-9b7a-3b2b2e604086" providerId="ADAL" clId="{0749476C-83B6-41D0-9D8F-3A9F4C8C647D}" dt="2025-11-19T12:17:58.154" v="6555" actId="1076"/>
          <ac:spMkLst>
            <pc:docMk/>
            <pc:sldMk cId="1408339607" sldId="303"/>
            <ac:spMk id="21" creationId="{95637023-8896-3591-3738-ABE8AADE581D}"/>
          </ac:spMkLst>
        </pc:spChg>
        <pc:spChg chg="mod">
          <ac:chgData name="安孫子麻由" userId="efa82f76-a952-4a7a-9b7a-3b2b2e604086" providerId="ADAL" clId="{0749476C-83B6-41D0-9D8F-3A9F4C8C647D}" dt="2025-11-19T11:12:43.079" v="6415"/>
          <ac:spMkLst>
            <pc:docMk/>
            <pc:sldMk cId="1408339607" sldId="303"/>
            <ac:spMk id="26" creationId="{8228C558-4B19-5012-FF7F-C8C833E0AC9D}"/>
          </ac:spMkLst>
        </pc:spChg>
        <pc:spChg chg="mod">
          <ac:chgData name="安孫子麻由" userId="efa82f76-a952-4a7a-9b7a-3b2b2e604086" providerId="ADAL" clId="{0749476C-83B6-41D0-9D8F-3A9F4C8C647D}" dt="2025-11-19T11:23:43.018" v="6489"/>
          <ac:spMkLst>
            <pc:docMk/>
            <pc:sldMk cId="1408339607" sldId="303"/>
            <ac:spMk id="28" creationId="{DA972B46-F503-3416-1132-525BA68E729F}"/>
          </ac:spMkLst>
        </pc:spChg>
        <pc:grpChg chg="add del mod">
          <ac:chgData name="安孫子麻由" userId="efa82f76-a952-4a7a-9b7a-3b2b2e604086" providerId="ADAL" clId="{0749476C-83B6-41D0-9D8F-3A9F4C8C647D}" dt="2025-11-19T11:23:42.588" v="6488" actId="478"/>
          <ac:grpSpMkLst>
            <pc:docMk/>
            <pc:sldMk cId="1408339607" sldId="303"/>
            <ac:grpSpMk id="6" creationId="{9FE330B7-44AA-A473-B498-D5622DCDE53E}"/>
          </ac:grpSpMkLst>
        </pc:grpChg>
        <pc:grpChg chg="add mod">
          <ac:chgData name="安孫子麻由" userId="efa82f76-a952-4a7a-9b7a-3b2b2e604086" providerId="ADAL" clId="{0749476C-83B6-41D0-9D8F-3A9F4C8C647D}" dt="2025-11-19T11:23:43.018" v="6489"/>
          <ac:grpSpMkLst>
            <pc:docMk/>
            <pc:sldMk cId="1408339607" sldId="303"/>
            <ac:grpSpMk id="23" creationId="{B6D53B64-E532-67C6-5488-61DE18849C1E}"/>
          </ac:grpSpMkLst>
        </pc:grpChg>
        <pc:grpChg chg="mod">
          <ac:chgData name="安孫子麻由" userId="efa82f76-a952-4a7a-9b7a-3b2b2e604086" providerId="ADAL" clId="{0749476C-83B6-41D0-9D8F-3A9F4C8C647D}" dt="2025-11-19T11:23:43.018" v="6489"/>
          <ac:grpSpMkLst>
            <pc:docMk/>
            <pc:sldMk cId="1408339607" sldId="303"/>
            <ac:grpSpMk id="25" creationId="{4BC3D620-4034-F645-2D61-297D9E3C8DE0}"/>
          </ac:grpSpMkLst>
        </pc:grpChg>
        <pc:graphicFrameChg chg="add del mod">
          <ac:chgData name="安孫子麻由" userId="efa82f76-a952-4a7a-9b7a-3b2b2e604086" providerId="ADAL" clId="{0749476C-83B6-41D0-9D8F-3A9F4C8C647D}" dt="2025-11-19T11:23:42.588" v="6488" actId="478"/>
          <ac:graphicFrameMkLst>
            <pc:docMk/>
            <pc:sldMk cId="1408339607" sldId="303"/>
            <ac:graphicFrameMk id="3" creationId="{EAB70C93-B9DB-5368-4161-F2D33D7CD6E9}"/>
          </ac:graphicFrameMkLst>
        </pc:graphicFrameChg>
        <pc:graphicFrameChg chg="add mod">
          <ac:chgData name="安孫子麻由" userId="efa82f76-a952-4a7a-9b7a-3b2b2e604086" providerId="ADAL" clId="{0749476C-83B6-41D0-9D8F-3A9F4C8C647D}" dt="2025-11-19T11:23:43.018" v="6489"/>
          <ac:graphicFrameMkLst>
            <pc:docMk/>
            <pc:sldMk cId="1408339607" sldId="303"/>
            <ac:graphicFrameMk id="22" creationId="{FB8685ED-4456-C2A5-F6FC-191BC06DE4C6}"/>
          </ac:graphicFrameMkLst>
        </pc:graphicFrameChg>
        <pc:picChg chg="mod">
          <ac:chgData name="安孫子麻由" userId="efa82f76-a952-4a7a-9b7a-3b2b2e604086" providerId="ADAL" clId="{0749476C-83B6-41D0-9D8F-3A9F4C8C647D}" dt="2025-11-19T11:12:43.079" v="6415"/>
          <ac:picMkLst>
            <pc:docMk/>
            <pc:sldMk cId="1408339607" sldId="303"/>
            <ac:picMk id="7" creationId="{48D7C36A-A0A7-C40D-E890-332F518D53FE}"/>
          </ac:picMkLst>
        </pc:picChg>
        <pc:picChg chg="mod">
          <ac:chgData name="安孫子麻由" userId="efa82f76-a952-4a7a-9b7a-3b2b2e604086" providerId="ADAL" clId="{0749476C-83B6-41D0-9D8F-3A9F4C8C647D}" dt="2025-11-19T12:17:52.707" v="6554" actId="14826"/>
          <ac:picMkLst>
            <pc:docMk/>
            <pc:sldMk cId="1408339607" sldId="303"/>
            <ac:picMk id="14" creationId="{4091BF51-5D31-1BAC-554C-F4294AD745DC}"/>
          </ac:picMkLst>
        </pc:picChg>
        <pc:picChg chg="mod">
          <ac:chgData name="安孫子麻由" userId="efa82f76-a952-4a7a-9b7a-3b2b2e604086" providerId="ADAL" clId="{0749476C-83B6-41D0-9D8F-3A9F4C8C647D}" dt="2025-11-19T12:18:36.263" v="6556" actId="14826"/>
          <ac:picMkLst>
            <pc:docMk/>
            <pc:sldMk cId="1408339607" sldId="303"/>
            <ac:picMk id="16" creationId="{5CECBD09-94E1-0C65-BCE6-CA4B8BF8B5C2}"/>
          </ac:picMkLst>
        </pc:picChg>
        <pc:picChg chg="mod">
          <ac:chgData name="安孫子麻由" userId="efa82f76-a952-4a7a-9b7a-3b2b2e604086" providerId="ADAL" clId="{0749476C-83B6-41D0-9D8F-3A9F4C8C647D}" dt="2025-11-19T11:12:43.079" v="6415"/>
          <ac:picMkLst>
            <pc:docMk/>
            <pc:sldMk cId="1408339607" sldId="303"/>
            <ac:picMk id="20" creationId="{18A3688E-DC0E-1065-FDAD-F5DDE644E0BF}"/>
          </ac:picMkLst>
        </pc:picChg>
        <pc:picChg chg="mod">
          <ac:chgData name="安孫子麻由" userId="efa82f76-a952-4a7a-9b7a-3b2b2e604086" providerId="ADAL" clId="{0749476C-83B6-41D0-9D8F-3A9F4C8C647D}" dt="2025-11-19T11:23:43.018" v="6489"/>
          <ac:picMkLst>
            <pc:docMk/>
            <pc:sldMk cId="1408339607" sldId="303"/>
            <ac:picMk id="24" creationId="{4F97E70F-1CDC-C081-92A3-F13ADF4D3C4F}"/>
          </ac:picMkLst>
        </pc:picChg>
        <pc:picChg chg="mod">
          <ac:chgData name="安孫子麻由" userId="efa82f76-a952-4a7a-9b7a-3b2b2e604086" providerId="ADAL" clId="{0749476C-83B6-41D0-9D8F-3A9F4C8C647D}" dt="2025-11-19T11:23:43.018" v="6489"/>
          <ac:picMkLst>
            <pc:docMk/>
            <pc:sldMk cId="1408339607" sldId="303"/>
            <ac:picMk id="27" creationId="{D00B74C1-322E-FCB1-7A2B-0D891CDEA81A}"/>
          </ac:picMkLst>
        </pc:picChg>
      </pc:sldChg>
      <pc:sldChg chg="addSp delSp modSp mod">
        <pc:chgData name="安孫子麻由" userId="efa82f76-a952-4a7a-9b7a-3b2b2e604086" providerId="ADAL" clId="{0749476C-83B6-41D0-9D8F-3A9F4C8C647D}" dt="2025-11-19T11:23:52.965" v="6493"/>
        <pc:sldMkLst>
          <pc:docMk/>
          <pc:sldMk cId="1285019970" sldId="304"/>
        </pc:sldMkLst>
        <pc:spChg chg="mod">
          <ac:chgData name="安孫子麻由" userId="efa82f76-a952-4a7a-9b7a-3b2b2e604086" providerId="ADAL" clId="{0749476C-83B6-41D0-9D8F-3A9F4C8C647D}" dt="2025-11-14T10:25:00.652" v="933"/>
          <ac:spMkLst>
            <pc:docMk/>
            <pc:sldMk cId="1285019970" sldId="304"/>
            <ac:spMk id="2" creationId="{151F4460-0FB1-76A2-EB2B-C53C7163941D}"/>
          </ac:spMkLst>
        </pc:spChg>
        <pc:spChg chg="add mod">
          <ac:chgData name="安孫子麻由" userId="efa82f76-a952-4a7a-9b7a-3b2b2e604086" providerId="ADAL" clId="{0749476C-83B6-41D0-9D8F-3A9F4C8C647D}" dt="2025-11-17T07:54:39.872" v="4352" actId="1076"/>
          <ac:spMkLst>
            <pc:docMk/>
            <pc:sldMk cId="1285019970" sldId="304"/>
            <ac:spMk id="3" creationId="{4D29B84F-86FD-CD57-1617-7D1AD00C67F9}"/>
          </ac:spMkLst>
        </pc:spChg>
        <pc:spChg chg="mod">
          <ac:chgData name="安孫子麻由" userId="efa82f76-a952-4a7a-9b7a-3b2b2e604086" providerId="ADAL" clId="{0749476C-83B6-41D0-9D8F-3A9F4C8C647D}" dt="2025-11-19T11:12:43.079" v="6415"/>
          <ac:spMkLst>
            <pc:docMk/>
            <pc:sldMk cId="1285019970" sldId="304"/>
            <ac:spMk id="28" creationId="{645E1E10-A8EA-2D1B-2E40-9C3254E08753}"/>
          </ac:spMkLst>
        </pc:spChg>
        <pc:spChg chg="mod">
          <ac:chgData name="安孫子麻由" userId="efa82f76-a952-4a7a-9b7a-3b2b2e604086" providerId="ADAL" clId="{0749476C-83B6-41D0-9D8F-3A9F4C8C647D}" dt="2025-11-19T11:23:52.965" v="6493"/>
          <ac:spMkLst>
            <pc:docMk/>
            <pc:sldMk cId="1285019970" sldId="304"/>
            <ac:spMk id="30" creationId="{89BFAACC-3870-6D26-6B08-AB728AB82C79}"/>
          </ac:spMkLst>
        </pc:spChg>
        <pc:grpChg chg="add del mod">
          <ac:chgData name="安孫子麻由" userId="efa82f76-a952-4a7a-9b7a-3b2b2e604086" providerId="ADAL" clId="{0749476C-83B6-41D0-9D8F-3A9F4C8C647D}" dt="2025-11-19T11:23:52.723" v="6492" actId="478"/>
          <ac:grpSpMkLst>
            <pc:docMk/>
            <pc:sldMk cId="1285019970" sldId="304"/>
            <ac:grpSpMk id="7" creationId="{5127113F-790A-0031-F2D2-3D6B3862A504}"/>
          </ac:grpSpMkLst>
        </pc:grpChg>
        <pc:grpChg chg="add mod">
          <ac:chgData name="安孫子麻由" userId="efa82f76-a952-4a7a-9b7a-3b2b2e604086" providerId="ADAL" clId="{0749476C-83B6-41D0-9D8F-3A9F4C8C647D}" dt="2025-11-19T11:23:52.965" v="6493"/>
          <ac:grpSpMkLst>
            <pc:docMk/>
            <pc:sldMk cId="1285019970" sldId="304"/>
            <ac:grpSpMk id="24" creationId="{5E7B6AA8-7EF4-0BFB-296A-461B2C530B8F}"/>
          </ac:grpSpMkLst>
        </pc:grpChg>
        <pc:grpChg chg="mod">
          <ac:chgData name="安孫子麻由" userId="efa82f76-a952-4a7a-9b7a-3b2b2e604086" providerId="ADAL" clId="{0749476C-83B6-41D0-9D8F-3A9F4C8C647D}" dt="2025-11-19T11:23:52.965" v="6493"/>
          <ac:grpSpMkLst>
            <pc:docMk/>
            <pc:sldMk cId="1285019970" sldId="304"/>
            <ac:grpSpMk id="26" creationId="{07A3D9F1-19F1-5D27-42A7-BE21E9027C9B}"/>
          </ac:grpSpMkLst>
        </pc:grpChg>
        <pc:graphicFrameChg chg="add del mod">
          <ac:chgData name="安孫子麻由" userId="efa82f76-a952-4a7a-9b7a-3b2b2e604086" providerId="ADAL" clId="{0749476C-83B6-41D0-9D8F-3A9F4C8C647D}" dt="2025-11-19T11:23:52.723" v="6492" actId="478"/>
          <ac:graphicFrameMkLst>
            <pc:docMk/>
            <pc:sldMk cId="1285019970" sldId="304"/>
            <ac:graphicFrameMk id="6" creationId="{513F5CAE-0FE1-E3F8-90F6-A256B107FD3C}"/>
          </ac:graphicFrameMkLst>
        </pc:graphicFrameChg>
        <pc:graphicFrameChg chg="add mod">
          <ac:chgData name="安孫子麻由" userId="efa82f76-a952-4a7a-9b7a-3b2b2e604086" providerId="ADAL" clId="{0749476C-83B6-41D0-9D8F-3A9F4C8C647D}" dt="2025-11-19T11:23:52.965" v="6493"/>
          <ac:graphicFrameMkLst>
            <pc:docMk/>
            <pc:sldMk cId="1285019970" sldId="304"/>
            <ac:graphicFrameMk id="22" creationId="{5BB98D46-BA42-B714-38FE-FC323A91FEC0}"/>
          </ac:graphicFrameMkLst>
        </pc:graphicFrameChg>
        <pc:picChg chg="mod">
          <ac:chgData name="安孫子麻由" userId="efa82f76-a952-4a7a-9b7a-3b2b2e604086" providerId="ADAL" clId="{0749476C-83B6-41D0-9D8F-3A9F4C8C647D}" dt="2025-11-19T11:12:43.079" v="6415"/>
          <ac:picMkLst>
            <pc:docMk/>
            <pc:sldMk cId="1285019970" sldId="304"/>
            <ac:picMk id="20" creationId="{43B5E2F5-2FC2-6466-20FB-2B8BA1ABD49F}"/>
          </ac:picMkLst>
        </pc:picChg>
        <pc:picChg chg="mod">
          <ac:chgData name="安孫子麻由" userId="efa82f76-a952-4a7a-9b7a-3b2b2e604086" providerId="ADAL" clId="{0749476C-83B6-41D0-9D8F-3A9F4C8C647D}" dt="2025-11-19T11:23:52.965" v="6493"/>
          <ac:picMkLst>
            <pc:docMk/>
            <pc:sldMk cId="1285019970" sldId="304"/>
            <ac:picMk id="25" creationId="{96A8D5E7-45F9-DF58-AA06-671C5CFB0563}"/>
          </ac:picMkLst>
        </pc:picChg>
        <pc:picChg chg="mod">
          <ac:chgData name="安孫子麻由" userId="efa82f76-a952-4a7a-9b7a-3b2b2e604086" providerId="ADAL" clId="{0749476C-83B6-41D0-9D8F-3A9F4C8C647D}" dt="2025-11-19T11:12:43.079" v="6415"/>
          <ac:picMkLst>
            <pc:docMk/>
            <pc:sldMk cId="1285019970" sldId="304"/>
            <ac:picMk id="27" creationId="{3112DBC4-432A-FBC5-3288-A3114826E78E}"/>
          </ac:picMkLst>
        </pc:picChg>
        <pc:picChg chg="mod">
          <ac:chgData name="安孫子麻由" userId="efa82f76-a952-4a7a-9b7a-3b2b2e604086" providerId="ADAL" clId="{0749476C-83B6-41D0-9D8F-3A9F4C8C647D}" dt="2025-11-19T11:23:52.965" v="6493"/>
          <ac:picMkLst>
            <pc:docMk/>
            <pc:sldMk cId="1285019970" sldId="304"/>
            <ac:picMk id="29" creationId="{61AAB2F2-6CAF-8632-9CBC-845D2CA777FD}"/>
          </ac:picMkLst>
        </pc:picChg>
      </pc:sldChg>
      <pc:sldChg chg="addSp delSp modSp mod">
        <pc:chgData name="安孫子麻由" userId="efa82f76-a952-4a7a-9b7a-3b2b2e604086" providerId="ADAL" clId="{0749476C-83B6-41D0-9D8F-3A9F4C8C647D}" dt="2025-11-19T11:23:48.633" v="6491"/>
        <pc:sldMkLst>
          <pc:docMk/>
          <pc:sldMk cId="1425105423" sldId="305"/>
        </pc:sldMkLst>
        <pc:spChg chg="mod">
          <ac:chgData name="安孫子麻由" userId="efa82f76-a952-4a7a-9b7a-3b2b2e604086" providerId="ADAL" clId="{0749476C-83B6-41D0-9D8F-3A9F4C8C647D}" dt="2025-11-14T10:25:00.652" v="933"/>
          <ac:spMkLst>
            <pc:docMk/>
            <pc:sldMk cId="1425105423" sldId="305"/>
            <ac:spMk id="2" creationId="{E9C8EFF7-1B8D-052F-E80C-AD6600EC8616}"/>
          </ac:spMkLst>
        </pc:spChg>
        <pc:spChg chg="mod">
          <ac:chgData name="安孫子麻由" userId="efa82f76-a952-4a7a-9b7a-3b2b2e604086" providerId="ADAL" clId="{0749476C-83B6-41D0-9D8F-3A9F4C8C647D}" dt="2025-11-17T06:50:58.812" v="4068" actId="1035"/>
          <ac:spMkLst>
            <pc:docMk/>
            <pc:sldMk cId="1425105423" sldId="305"/>
            <ac:spMk id="18" creationId="{F7E8477B-133D-060A-9C77-3433853D8780}"/>
          </ac:spMkLst>
        </pc:spChg>
        <pc:spChg chg="mod">
          <ac:chgData name="安孫子麻由" userId="efa82f76-a952-4a7a-9b7a-3b2b2e604086" providerId="ADAL" clId="{0749476C-83B6-41D0-9D8F-3A9F4C8C647D}" dt="2025-11-17T06:50:58.812" v="4068" actId="1035"/>
          <ac:spMkLst>
            <pc:docMk/>
            <pc:sldMk cId="1425105423" sldId="305"/>
            <ac:spMk id="19" creationId="{474CCB41-550A-D7BA-2EFE-D483381B50E3}"/>
          </ac:spMkLst>
        </pc:spChg>
        <pc:spChg chg="mod">
          <ac:chgData name="安孫子麻由" userId="efa82f76-a952-4a7a-9b7a-3b2b2e604086" providerId="ADAL" clId="{0749476C-83B6-41D0-9D8F-3A9F4C8C647D}" dt="2025-11-17T08:15:24.502" v="4581" actId="113"/>
          <ac:spMkLst>
            <pc:docMk/>
            <pc:sldMk cId="1425105423" sldId="305"/>
            <ac:spMk id="21" creationId="{046EA6CC-0097-BC01-AF2D-D3D4F1355B7F}"/>
          </ac:spMkLst>
        </pc:spChg>
        <pc:spChg chg="mod">
          <ac:chgData name="安孫子麻由" userId="efa82f76-a952-4a7a-9b7a-3b2b2e604086" providerId="ADAL" clId="{0749476C-83B6-41D0-9D8F-3A9F4C8C647D}" dt="2025-11-17T06:50:58.812" v="4068" actId="1035"/>
          <ac:spMkLst>
            <pc:docMk/>
            <pc:sldMk cId="1425105423" sldId="305"/>
            <ac:spMk id="22" creationId="{7D4C5E2E-50DA-52D1-4418-BD6EBA7D72C3}"/>
          </ac:spMkLst>
        </pc:spChg>
        <pc:spChg chg="mod">
          <ac:chgData name="安孫子麻由" userId="efa82f76-a952-4a7a-9b7a-3b2b2e604086" providerId="ADAL" clId="{0749476C-83B6-41D0-9D8F-3A9F4C8C647D}" dt="2025-11-19T11:12:43.079" v="6415"/>
          <ac:spMkLst>
            <pc:docMk/>
            <pc:sldMk cId="1425105423" sldId="305"/>
            <ac:spMk id="27" creationId="{2DB1EDF5-B566-6AA5-C369-8D78F360CCC5}"/>
          </ac:spMkLst>
        </pc:spChg>
        <pc:spChg chg="mod">
          <ac:chgData name="安孫子麻由" userId="efa82f76-a952-4a7a-9b7a-3b2b2e604086" providerId="ADAL" clId="{0749476C-83B6-41D0-9D8F-3A9F4C8C647D}" dt="2025-11-19T11:23:48.633" v="6491"/>
          <ac:spMkLst>
            <pc:docMk/>
            <pc:sldMk cId="1425105423" sldId="305"/>
            <ac:spMk id="29" creationId="{E4F2885D-03A8-3EEE-7CEB-EFF27C317BE9}"/>
          </ac:spMkLst>
        </pc:spChg>
        <pc:grpChg chg="add mod">
          <ac:chgData name="安孫子麻由" userId="efa82f76-a952-4a7a-9b7a-3b2b2e604086" providerId="ADAL" clId="{0749476C-83B6-41D0-9D8F-3A9F4C8C647D}" dt="2025-11-19T11:23:48.633" v="6491"/>
          <ac:grpSpMkLst>
            <pc:docMk/>
            <pc:sldMk cId="1425105423" sldId="305"/>
            <ac:grpSpMk id="14" creationId="{9D6A2314-9FB8-5DCD-32E0-B0B86D1549BE}"/>
          </ac:grpSpMkLst>
        </pc:grpChg>
        <pc:grpChg chg="mod">
          <ac:chgData name="安孫子麻由" userId="efa82f76-a952-4a7a-9b7a-3b2b2e604086" providerId="ADAL" clId="{0749476C-83B6-41D0-9D8F-3A9F4C8C647D}" dt="2025-11-19T11:23:48.633" v="6491"/>
          <ac:grpSpMkLst>
            <pc:docMk/>
            <pc:sldMk cId="1425105423" sldId="305"/>
            <ac:grpSpMk id="17" creationId="{2FFA8A57-7E94-9F6C-E6AC-B6C0E387A682}"/>
          </ac:grpSpMkLst>
        </pc:grpChg>
        <pc:grpChg chg="add del mod">
          <ac:chgData name="安孫子麻由" userId="efa82f76-a952-4a7a-9b7a-3b2b2e604086" providerId="ADAL" clId="{0749476C-83B6-41D0-9D8F-3A9F4C8C647D}" dt="2025-11-19T11:23:48.413" v="6490" actId="478"/>
          <ac:grpSpMkLst>
            <pc:docMk/>
            <pc:sldMk cId="1425105423" sldId="305"/>
            <ac:grpSpMk id="24" creationId="{D995CFA4-A705-B6B1-F3E5-A690FE9F6453}"/>
          </ac:grpSpMkLst>
        </pc:grpChg>
        <pc:graphicFrameChg chg="add mod">
          <ac:chgData name="安孫子麻由" userId="efa82f76-a952-4a7a-9b7a-3b2b2e604086" providerId="ADAL" clId="{0749476C-83B6-41D0-9D8F-3A9F4C8C647D}" dt="2025-11-19T11:23:48.633" v="6491"/>
          <ac:graphicFrameMkLst>
            <pc:docMk/>
            <pc:sldMk cId="1425105423" sldId="305"/>
            <ac:graphicFrameMk id="13" creationId="{D64F9986-F97B-0F2E-884A-345C59B4AC76}"/>
          </ac:graphicFrameMkLst>
        </pc:graphicFrameChg>
        <pc:graphicFrameChg chg="add del mod">
          <ac:chgData name="安孫子麻由" userId="efa82f76-a952-4a7a-9b7a-3b2b2e604086" providerId="ADAL" clId="{0749476C-83B6-41D0-9D8F-3A9F4C8C647D}" dt="2025-11-19T11:23:48.413" v="6490" actId="478"/>
          <ac:graphicFrameMkLst>
            <pc:docMk/>
            <pc:sldMk cId="1425105423" sldId="305"/>
            <ac:graphicFrameMk id="23" creationId="{D219701E-BA25-9B4F-8BC0-E8DECF931BD5}"/>
          </ac:graphicFrameMkLst>
        </pc:graphicFrameChg>
        <pc:picChg chg="mod">
          <ac:chgData name="安孫子麻由" userId="efa82f76-a952-4a7a-9b7a-3b2b2e604086" providerId="ADAL" clId="{0749476C-83B6-41D0-9D8F-3A9F4C8C647D}" dt="2025-11-17T06:50:58.812" v="4068" actId="1035"/>
          <ac:picMkLst>
            <pc:docMk/>
            <pc:sldMk cId="1425105423" sldId="305"/>
            <ac:picMk id="3" creationId="{DDE5A3A2-EB76-4290-6707-21D98D63BC5A}"/>
          </ac:picMkLst>
        </pc:picChg>
        <pc:picChg chg="mod">
          <ac:chgData name="安孫子麻由" userId="efa82f76-a952-4a7a-9b7a-3b2b2e604086" providerId="ADAL" clId="{0749476C-83B6-41D0-9D8F-3A9F4C8C647D}" dt="2025-11-17T06:50:58.812" v="4068" actId="1035"/>
          <ac:picMkLst>
            <pc:docMk/>
            <pc:sldMk cId="1425105423" sldId="305"/>
            <ac:picMk id="6" creationId="{DE5CCA48-C034-237B-06A0-34FD98105839}"/>
          </ac:picMkLst>
        </pc:picChg>
        <pc:picChg chg="mod">
          <ac:chgData name="安孫子麻由" userId="efa82f76-a952-4a7a-9b7a-3b2b2e604086" providerId="ADAL" clId="{0749476C-83B6-41D0-9D8F-3A9F4C8C647D}" dt="2025-11-17T06:50:58.812" v="4068" actId="1035"/>
          <ac:picMkLst>
            <pc:docMk/>
            <pc:sldMk cId="1425105423" sldId="305"/>
            <ac:picMk id="7" creationId="{A7714B07-6C97-A933-CE3B-9060FD0DBF87}"/>
          </ac:picMkLst>
        </pc:picChg>
        <pc:picChg chg="mod">
          <ac:chgData name="安孫子麻由" userId="efa82f76-a952-4a7a-9b7a-3b2b2e604086" providerId="ADAL" clId="{0749476C-83B6-41D0-9D8F-3A9F4C8C647D}" dt="2025-11-19T11:23:48.633" v="6491"/>
          <ac:picMkLst>
            <pc:docMk/>
            <pc:sldMk cId="1425105423" sldId="305"/>
            <ac:picMk id="16" creationId="{27D3D955-ACA1-1674-31D7-C1FE48032B1F}"/>
          </ac:picMkLst>
        </pc:picChg>
        <pc:picChg chg="mod">
          <ac:chgData name="安孫子麻由" userId="efa82f76-a952-4a7a-9b7a-3b2b2e604086" providerId="ADAL" clId="{0749476C-83B6-41D0-9D8F-3A9F4C8C647D}" dt="2025-11-17T06:50:58.812" v="4068" actId="1035"/>
          <ac:picMkLst>
            <pc:docMk/>
            <pc:sldMk cId="1425105423" sldId="305"/>
            <ac:picMk id="20" creationId="{70FF82B3-1AFF-B48A-D5E2-97002DAD6D6E}"/>
          </ac:picMkLst>
        </pc:picChg>
        <pc:picChg chg="mod">
          <ac:chgData name="安孫子麻由" userId="efa82f76-a952-4a7a-9b7a-3b2b2e604086" providerId="ADAL" clId="{0749476C-83B6-41D0-9D8F-3A9F4C8C647D}" dt="2025-11-19T11:12:43.079" v="6415"/>
          <ac:picMkLst>
            <pc:docMk/>
            <pc:sldMk cId="1425105423" sldId="305"/>
            <ac:picMk id="25" creationId="{E8E63815-73B1-C7A6-93BC-61D29EA84384}"/>
          </ac:picMkLst>
        </pc:picChg>
        <pc:picChg chg="mod">
          <ac:chgData name="安孫子麻由" userId="efa82f76-a952-4a7a-9b7a-3b2b2e604086" providerId="ADAL" clId="{0749476C-83B6-41D0-9D8F-3A9F4C8C647D}" dt="2025-11-19T11:12:43.079" v="6415"/>
          <ac:picMkLst>
            <pc:docMk/>
            <pc:sldMk cId="1425105423" sldId="305"/>
            <ac:picMk id="26" creationId="{68585670-BDDA-23A5-6F3A-3A091E7EB3CA}"/>
          </ac:picMkLst>
        </pc:picChg>
        <pc:picChg chg="mod">
          <ac:chgData name="安孫子麻由" userId="efa82f76-a952-4a7a-9b7a-3b2b2e604086" providerId="ADAL" clId="{0749476C-83B6-41D0-9D8F-3A9F4C8C647D}" dt="2025-11-19T11:23:48.633" v="6491"/>
          <ac:picMkLst>
            <pc:docMk/>
            <pc:sldMk cId="1425105423" sldId="305"/>
            <ac:picMk id="28" creationId="{ABA5A854-2248-9E35-60BC-7567A5E84941}"/>
          </ac:picMkLst>
        </pc:picChg>
      </pc:sldChg>
      <pc:sldChg chg="addSp delSp modSp mod">
        <pc:chgData name="安孫子麻由" userId="efa82f76-a952-4a7a-9b7a-3b2b2e604086" providerId="ADAL" clId="{0749476C-83B6-41D0-9D8F-3A9F4C8C647D}" dt="2025-11-19T11:23:57.547" v="6495"/>
        <pc:sldMkLst>
          <pc:docMk/>
          <pc:sldMk cId="2854784049" sldId="306"/>
        </pc:sldMkLst>
        <pc:spChg chg="mod">
          <ac:chgData name="安孫子麻由" userId="efa82f76-a952-4a7a-9b7a-3b2b2e604086" providerId="ADAL" clId="{0749476C-83B6-41D0-9D8F-3A9F4C8C647D}" dt="2025-11-14T10:25:00.652" v="933"/>
          <ac:spMkLst>
            <pc:docMk/>
            <pc:sldMk cId="2854784049" sldId="306"/>
            <ac:spMk id="2" creationId="{C81F6320-BF03-3331-76BD-A1527DDE484D}"/>
          </ac:spMkLst>
        </pc:spChg>
        <pc:spChg chg="mod">
          <ac:chgData name="安孫子麻由" userId="efa82f76-a952-4a7a-9b7a-3b2b2e604086" providerId="ADAL" clId="{0749476C-83B6-41D0-9D8F-3A9F4C8C647D}" dt="2025-11-19T11:12:43.079" v="6415"/>
          <ac:spMkLst>
            <pc:docMk/>
            <pc:sldMk cId="2854784049" sldId="306"/>
            <ac:spMk id="27" creationId="{05C01F89-44BC-2EAA-7F59-9E55A0873C87}"/>
          </ac:spMkLst>
        </pc:spChg>
        <pc:spChg chg="mod">
          <ac:chgData name="安孫子麻由" userId="efa82f76-a952-4a7a-9b7a-3b2b2e604086" providerId="ADAL" clId="{0749476C-83B6-41D0-9D8F-3A9F4C8C647D}" dt="2025-11-19T11:23:57.547" v="6495"/>
          <ac:spMkLst>
            <pc:docMk/>
            <pc:sldMk cId="2854784049" sldId="306"/>
            <ac:spMk id="29" creationId="{E94BDC05-0A7C-8F5D-0C46-488E6E61133A}"/>
          </ac:spMkLst>
        </pc:spChg>
        <pc:grpChg chg="add mod">
          <ac:chgData name="安孫子麻由" userId="efa82f76-a952-4a7a-9b7a-3b2b2e604086" providerId="ADAL" clId="{0749476C-83B6-41D0-9D8F-3A9F4C8C647D}" dt="2025-11-19T11:23:57.547" v="6495"/>
          <ac:grpSpMkLst>
            <pc:docMk/>
            <pc:sldMk cId="2854784049" sldId="306"/>
            <ac:grpSpMk id="17" creationId="{A71B9D69-F80F-DE42-0461-F2942488A229}"/>
          </ac:grpSpMkLst>
        </pc:grpChg>
        <pc:grpChg chg="add del mod">
          <ac:chgData name="安孫子麻由" userId="efa82f76-a952-4a7a-9b7a-3b2b2e604086" providerId="ADAL" clId="{0749476C-83B6-41D0-9D8F-3A9F4C8C647D}" dt="2025-11-19T11:23:57.350" v="6494" actId="478"/>
          <ac:grpSpMkLst>
            <pc:docMk/>
            <pc:sldMk cId="2854784049" sldId="306"/>
            <ac:grpSpMk id="22" creationId="{8B1BB601-8713-128A-A859-243D93D45BE7}"/>
          </ac:grpSpMkLst>
        </pc:grpChg>
        <pc:grpChg chg="mod">
          <ac:chgData name="安孫子麻由" userId="efa82f76-a952-4a7a-9b7a-3b2b2e604086" providerId="ADAL" clId="{0749476C-83B6-41D0-9D8F-3A9F4C8C647D}" dt="2025-11-19T11:23:57.547" v="6495"/>
          <ac:grpSpMkLst>
            <pc:docMk/>
            <pc:sldMk cId="2854784049" sldId="306"/>
            <ac:grpSpMk id="25" creationId="{2609F6EE-EF2B-12BB-0373-C18A5BBF4393}"/>
          </ac:grpSpMkLst>
        </pc:grpChg>
        <pc:graphicFrameChg chg="add mod">
          <ac:chgData name="安孫子麻由" userId="efa82f76-a952-4a7a-9b7a-3b2b2e604086" providerId="ADAL" clId="{0749476C-83B6-41D0-9D8F-3A9F4C8C647D}" dt="2025-11-19T11:23:57.547" v="6495"/>
          <ac:graphicFrameMkLst>
            <pc:docMk/>
            <pc:sldMk cId="2854784049" sldId="306"/>
            <ac:graphicFrameMk id="16" creationId="{03D3AD3B-018A-7BE0-D687-23837957E2B3}"/>
          </ac:graphicFrameMkLst>
        </pc:graphicFrameChg>
        <pc:graphicFrameChg chg="add del mod">
          <ac:chgData name="安孫子麻由" userId="efa82f76-a952-4a7a-9b7a-3b2b2e604086" providerId="ADAL" clId="{0749476C-83B6-41D0-9D8F-3A9F4C8C647D}" dt="2025-11-19T11:23:57.350" v="6494" actId="478"/>
          <ac:graphicFrameMkLst>
            <pc:docMk/>
            <pc:sldMk cId="2854784049" sldId="306"/>
            <ac:graphicFrameMk id="21" creationId="{D807B5A7-B9BC-7974-A4DC-FC2646DFEFB8}"/>
          </ac:graphicFrameMkLst>
        </pc:graphicFrameChg>
        <pc:picChg chg="mod">
          <ac:chgData name="安孫子麻由" userId="efa82f76-a952-4a7a-9b7a-3b2b2e604086" providerId="ADAL" clId="{0749476C-83B6-41D0-9D8F-3A9F4C8C647D}" dt="2025-11-19T11:23:57.547" v="6495"/>
          <ac:picMkLst>
            <pc:docMk/>
            <pc:sldMk cId="2854784049" sldId="306"/>
            <ac:picMk id="18" creationId="{6D278239-FFCB-385D-596D-5BA404A85678}"/>
          </ac:picMkLst>
        </pc:picChg>
        <pc:picChg chg="mod">
          <ac:chgData name="安孫子麻由" userId="efa82f76-a952-4a7a-9b7a-3b2b2e604086" providerId="ADAL" clId="{0749476C-83B6-41D0-9D8F-3A9F4C8C647D}" dt="2025-11-19T11:12:43.079" v="6415"/>
          <ac:picMkLst>
            <pc:docMk/>
            <pc:sldMk cId="2854784049" sldId="306"/>
            <ac:picMk id="23" creationId="{26318207-000B-93B5-1BB4-6A964CAF05B4}"/>
          </ac:picMkLst>
        </pc:picChg>
        <pc:picChg chg="mod">
          <ac:chgData name="安孫子麻由" userId="efa82f76-a952-4a7a-9b7a-3b2b2e604086" providerId="ADAL" clId="{0749476C-83B6-41D0-9D8F-3A9F4C8C647D}" dt="2025-11-19T11:12:43.079" v="6415"/>
          <ac:picMkLst>
            <pc:docMk/>
            <pc:sldMk cId="2854784049" sldId="306"/>
            <ac:picMk id="24" creationId="{3C0753CE-7258-B37F-7213-E781008516EB}"/>
          </ac:picMkLst>
        </pc:picChg>
        <pc:picChg chg="mod">
          <ac:chgData name="安孫子麻由" userId="efa82f76-a952-4a7a-9b7a-3b2b2e604086" providerId="ADAL" clId="{0749476C-83B6-41D0-9D8F-3A9F4C8C647D}" dt="2025-11-19T11:23:57.547" v="6495"/>
          <ac:picMkLst>
            <pc:docMk/>
            <pc:sldMk cId="2854784049" sldId="306"/>
            <ac:picMk id="28" creationId="{322586B3-5FBA-0998-CD54-1A8FDF35A358}"/>
          </ac:picMkLst>
        </pc:picChg>
      </pc:sldChg>
      <pc:sldChg chg="addSp delSp modSp mod">
        <pc:chgData name="安孫子麻由" userId="efa82f76-a952-4a7a-9b7a-3b2b2e604086" providerId="ADAL" clId="{0749476C-83B6-41D0-9D8F-3A9F4C8C647D}" dt="2025-11-19T12:22:18.823" v="6655" actId="14100"/>
        <pc:sldMkLst>
          <pc:docMk/>
          <pc:sldMk cId="3851560506" sldId="307"/>
        </pc:sldMkLst>
        <pc:spChg chg="mod">
          <ac:chgData name="安孫子麻由" userId="efa82f76-a952-4a7a-9b7a-3b2b2e604086" providerId="ADAL" clId="{0749476C-83B6-41D0-9D8F-3A9F4C8C647D}" dt="2025-11-17T08:48:16.810" v="5000" actId="20577"/>
          <ac:spMkLst>
            <pc:docMk/>
            <pc:sldMk cId="3851560506" sldId="307"/>
            <ac:spMk id="2" creationId="{3D345DFB-ECD4-EDD4-8F80-8C4A31760FEB}"/>
          </ac:spMkLst>
        </pc:spChg>
        <pc:spChg chg="mod">
          <ac:chgData name="安孫子麻由" userId="efa82f76-a952-4a7a-9b7a-3b2b2e604086" providerId="ADAL" clId="{0749476C-83B6-41D0-9D8F-3A9F4C8C647D}" dt="2025-11-19T11:25:16.285" v="6523"/>
          <ac:spMkLst>
            <pc:docMk/>
            <pc:sldMk cId="3851560506" sldId="307"/>
            <ac:spMk id="22" creationId="{953AD355-49F8-55CA-B9C4-A8540B53C866}"/>
          </ac:spMkLst>
        </pc:spChg>
        <pc:spChg chg="mod">
          <ac:chgData name="安孫子麻由" userId="efa82f76-a952-4a7a-9b7a-3b2b2e604086" providerId="ADAL" clId="{0749476C-83B6-41D0-9D8F-3A9F4C8C647D}" dt="2025-11-19T11:13:01.986" v="6416"/>
          <ac:spMkLst>
            <pc:docMk/>
            <pc:sldMk cId="3851560506" sldId="307"/>
            <ac:spMk id="24" creationId="{54C32399-85C2-5555-0569-6D3EE86351BB}"/>
          </ac:spMkLst>
        </pc:spChg>
        <pc:spChg chg="add mod">
          <ac:chgData name="安孫子麻由" userId="efa82f76-a952-4a7a-9b7a-3b2b2e604086" providerId="ADAL" clId="{0749476C-83B6-41D0-9D8F-3A9F4C8C647D}" dt="2025-11-19T12:22:18.823" v="6655" actId="14100"/>
          <ac:spMkLst>
            <pc:docMk/>
            <pc:sldMk cId="3851560506" sldId="307"/>
            <ac:spMk id="25" creationId="{CF1477F3-D332-EA6A-1ABB-05857DCEF0AB}"/>
          </ac:spMkLst>
        </pc:spChg>
        <pc:grpChg chg="add del mod">
          <ac:chgData name="安孫子麻由" userId="efa82f76-a952-4a7a-9b7a-3b2b2e604086" providerId="ADAL" clId="{0749476C-83B6-41D0-9D8F-3A9F4C8C647D}" dt="2025-11-19T11:25:15.905" v="6522" actId="478"/>
          <ac:grpSpMkLst>
            <pc:docMk/>
            <pc:sldMk cId="3851560506" sldId="307"/>
            <ac:grpSpMk id="13" creationId="{EF498EE3-F12E-D7A4-0601-F4865C297202}"/>
          </ac:grpSpMkLst>
        </pc:grpChg>
        <pc:grpChg chg="add mod">
          <ac:chgData name="安孫子麻由" userId="efa82f76-a952-4a7a-9b7a-3b2b2e604086" providerId="ADAL" clId="{0749476C-83B6-41D0-9D8F-3A9F4C8C647D}" dt="2025-11-19T11:25:16.285" v="6523"/>
          <ac:grpSpMkLst>
            <pc:docMk/>
            <pc:sldMk cId="3851560506" sldId="307"/>
            <ac:grpSpMk id="15" creationId="{527A8EB9-3E0D-A576-1FB5-EC05F9531DE9}"/>
          </ac:grpSpMkLst>
        </pc:grpChg>
        <pc:graphicFrameChg chg="add mod">
          <ac:chgData name="安孫子麻由" userId="efa82f76-a952-4a7a-9b7a-3b2b2e604086" providerId="ADAL" clId="{0749476C-83B6-41D0-9D8F-3A9F4C8C647D}" dt="2025-11-17T08:47:48.076" v="4997"/>
          <ac:graphicFrameMkLst>
            <pc:docMk/>
            <pc:sldMk cId="3851560506" sldId="307"/>
            <ac:graphicFrameMk id="11" creationId="{523105BC-EA4D-C10E-492E-994C1771B3DB}"/>
          </ac:graphicFrameMkLst>
        </pc:graphicFrameChg>
        <pc:picChg chg="mod">
          <ac:chgData name="安孫子麻由" userId="efa82f76-a952-4a7a-9b7a-3b2b2e604086" providerId="ADAL" clId="{0749476C-83B6-41D0-9D8F-3A9F4C8C647D}" dt="2025-11-19T11:13:01.986" v="6416"/>
          <ac:picMkLst>
            <pc:docMk/>
            <pc:sldMk cId="3851560506" sldId="307"/>
            <ac:picMk id="14" creationId="{49DC6F15-C7B8-FCFC-397F-89C58AA32982}"/>
          </ac:picMkLst>
        </pc:picChg>
        <pc:picChg chg="mod">
          <ac:chgData name="安孫子麻由" userId="efa82f76-a952-4a7a-9b7a-3b2b2e604086" providerId="ADAL" clId="{0749476C-83B6-41D0-9D8F-3A9F4C8C647D}" dt="2025-11-19T11:25:16.285" v="6523"/>
          <ac:picMkLst>
            <pc:docMk/>
            <pc:sldMk cId="3851560506" sldId="307"/>
            <ac:picMk id="23" creationId="{486A9566-6BED-8049-C140-9929E5A8F022}"/>
          </ac:picMkLst>
        </pc:picChg>
      </pc:sldChg>
      <pc:sldChg chg="addSp delSp modSp mod">
        <pc:chgData name="安孫子麻由" userId="efa82f76-a952-4a7a-9b7a-3b2b2e604086" providerId="ADAL" clId="{0749476C-83B6-41D0-9D8F-3A9F4C8C647D}" dt="2025-11-19T12:23:48.430" v="6669" actId="1076"/>
        <pc:sldMkLst>
          <pc:docMk/>
          <pc:sldMk cId="3784426749" sldId="308"/>
        </pc:sldMkLst>
        <pc:spChg chg="mod">
          <ac:chgData name="安孫子麻由" userId="efa82f76-a952-4a7a-9b7a-3b2b2e604086" providerId="ADAL" clId="{0749476C-83B6-41D0-9D8F-3A9F4C8C647D}" dt="2025-11-17T08:48:24.057" v="5001" actId="20577"/>
          <ac:spMkLst>
            <pc:docMk/>
            <pc:sldMk cId="3784426749" sldId="308"/>
            <ac:spMk id="2" creationId="{2B35DF9A-4554-9CBD-298A-46B845C35A17}"/>
          </ac:spMkLst>
        </pc:spChg>
        <pc:spChg chg="mod">
          <ac:chgData name="安孫子麻由" userId="efa82f76-a952-4a7a-9b7a-3b2b2e604086" providerId="ADAL" clId="{0749476C-83B6-41D0-9D8F-3A9F4C8C647D}" dt="2025-11-19T12:23:48.430" v="6669" actId="1076"/>
          <ac:spMkLst>
            <pc:docMk/>
            <pc:sldMk cId="3784426749" sldId="308"/>
            <ac:spMk id="3" creationId="{BAD7D7F8-127B-1A74-9DEA-6843651E4D73}"/>
          </ac:spMkLst>
        </pc:spChg>
        <pc:spChg chg="mod">
          <ac:chgData name="安孫子麻由" userId="efa82f76-a952-4a7a-9b7a-3b2b2e604086" providerId="ADAL" clId="{0749476C-83B6-41D0-9D8F-3A9F4C8C647D}" dt="2025-11-19T12:22:39.868" v="6666" actId="20577"/>
          <ac:spMkLst>
            <pc:docMk/>
            <pc:sldMk cId="3784426749" sldId="308"/>
            <ac:spMk id="17" creationId="{570E36AF-6313-160B-AF29-30AC241A2AEE}"/>
          </ac:spMkLst>
        </pc:spChg>
        <pc:spChg chg="mod">
          <ac:chgData name="安孫子麻由" userId="efa82f76-a952-4a7a-9b7a-3b2b2e604086" providerId="ADAL" clId="{0749476C-83B6-41D0-9D8F-3A9F4C8C647D}" dt="2025-11-17T08:26:12.962" v="4675" actId="20577"/>
          <ac:spMkLst>
            <pc:docMk/>
            <pc:sldMk cId="3784426749" sldId="308"/>
            <ac:spMk id="21" creationId="{5894116A-733D-D490-7044-13A7B1231938}"/>
          </ac:spMkLst>
        </pc:spChg>
        <pc:graphicFrameChg chg="add mod modGraphic">
          <ac:chgData name="安孫子麻由" userId="efa82f76-a952-4a7a-9b7a-3b2b2e604086" providerId="ADAL" clId="{0749476C-83B6-41D0-9D8F-3A9F4C8C647D}" dt="2025-11-17T08:56:35.772" v="5297" actId="1076"/>
          <ac:graphicFrameMkLst>
            <pc:docMk/>
            <pc:sldMk cId="3784426749" sldId="308"/>
            <ac:graphicFrameMk id="14" creationId="{484A9DFA-997D-C9EF-54B1-E18C4C557399}"/>
          </ac:graphicFrameMkLst>
        </pc:graphicFrameChg>
        <pc:picChg chg="mod modCrop">
          <ac:chgData name="安孫子麻由" userId="efa82f76-a952-4a7a-9b7a-3b2b2e604086" providerId="ADAL" clId="{0749476C-83B6-41D0-9D8F-3A9F4C8C647D}" dt="2025-11-19T12:23:41.248" v="6668" actId="18131"/>
          <ac:picMkLst>
            <pc:docMk/>
            <pc:sldMk cId="3784426749" sldId="308"/>
            <ac:picMk id="18" creationId="{3B027C67-34D3-5A49-E06A-A4BCC2488976}"/>
          </ac:picMkLst>
        </pc:picChg>
      </pc:sldChg>
      <pc:sldChg chg="addSp delSp modSp mod">
        <pc:chgData name="安孫子麻由" userId="efa82f76-a952-4a7a-9b7a-3b2b2e604086" providerId="ADAL" clId="{0749476C-83B6-41D0-9D8F-3A9F4C8C647D}" dt="2025-11-19T12:25:04.779" v="6671" actId="404"/>
        <pc:sldMkLst>
          <pc:docMk/>
          <pc:sldMk cId="1553622651" sldId="309"/>
        </pc:sldMkLst>
        <pc:spChg chg="mod">
          <ac:chgData name="安孫子麻由" userId="efa82f76-a952-4a7a-9b7a-3b2b2e604086" providerId="ADAL" clId="{0749476C-83B6-41D0-9D8F-3A9F4C8C647D}" dt="2025-11-17T08:48:34.045" v="5003" actId="20577"/>
          <ac:spMkLst>
            <pc:docMk/>
            <pc:sldMk cId="1553622651" sldId="309"/>
            <ac:spMk id="2" creationId="{DBD25EA1-D8E3-4F5E-57C0-662ABBB98A2F}"/>
          </ac:spMkLst>
        </pc:spChg>
        <pc:spChg chg="mod">
          <ac:chgData name="安孫子麻由" userId="efa82f76-a952-4a7a-9b7a-3b2b2e604086" providerId="ADAL" clId="{0749476C-83B6-41D0-9D8F-3A9F4C8C647D}" dt="2025-11-17T08:58:49.878" v="5371" actId="14100"/>
          <ac:spMkLst>
            <pc:docMk/>
            <pc:sldMk cId="1553622651" sldId="309"/>
            <ac:spMk id="3" creationId="{F46C5024-2120-C70C-94B3-A785F45B630C}"/>
          </ac:spMkLst>
        </pc:spChg>
        <pc:spChg chg="mod">
          <ac:chgData name="安孫子麻由" userId="efa82f76-a952-4a7a-9b7a-3b2b2e604086" providerId="ADAL" clId="{0749476C-83B6-41D0-9D8F-3A9F4C8C647D}" dt="2025-11-17T08:58:49.878" v="5371" actId="14100"/>
          <ac:spMkLst>
            <pc:docMk/>
            <pc:sldMk cId="1553622651" sldId="309"/>
            <ac:spMk id="12" creationId="{210FB057-608C-D2D2-D3E3-69F33306A223}"/>
          </ac:spMkLst>
        </pc:spChg>
        <pc:spChg chg="mod">
          <ac:chgData name="安孫子麻由" userId="efa82f76-a952-4a7a-9b7a-3b2b2e604086" providerId="ADAL" clId="{0749476C-83B6-41D0-9D8F-3A9F4C8C647D}" dt="2025-11-19T12:25:04.779" v="6671" actId="404"/>
          <ac:spMkLst>
            <pc:docMk/>
            <pc:sldMk cId="1553622651" sldId="309"/>
            <ac:spMk id="13" creationId="{99D49D61-BD1F-4D81-0089-0B498AC39DCB}"/>
          </ac:spMkLst>
        </pc:spChg>
        <pc:spChg chg="mod">
          <ac:chgData name="安孫子麻由" userId="efa82f76-a952-4a7a-9b7a-3b2b2e604086" providerId="ADAL" clId="{0749476C-83B6-41D0-9D8F-3A9F4C8C647D}" dt="2025-11-17T08:59:01.240" v="5391" actId="20577"/>
          <ac:spMkLst>
            <pc:docMk/>
            <pc:sldMk cId="1553622651" sldId="309"/>
            <ac:spMk id="17" creationId="{D96B032B-075F-DA68-0442-41C98D1D0061}"/>
          </ac:spMkLst>
        </pc:spChg>
        <pc:spChg chg="mod">
          <ac:chgData name="安孫子麻由" userId="efa82f76-a952-4a7a-9b7a-3b2b2e604086" providerId="ADAL" clId="{0749476C-83B6-41D0-9D8F-3A9F4C8C647D}" dt="2025-11-17T08:58:37.397" v="5369" actId="1036"/>
          <ac:spMkLst>
            <pc:docMk/>
            <pc:sldMk cId="1553622651" sldId="309"/>
            <ac:spMk id="22" creationId="{E253DF05-65C8-18EC-B6E5-AA1A2F8DAF0C}"/>
          </ac:spMkLst>
        </pc:spChg>
        <pc:graphicFrameChg chg="add mod">
          <ac:chgData name="安孫子麻由" userId="efa82f76-a952-4a7a-9b7a-3b2b2e604086" providerId="ADAL" clId="{0749476C-83B6-41D0-9D8F-3A9F4C8C647D}" dt="2025-11-17T08:56:37.649" v="5298"/>
          <ac:graphicFrameMkLst>
            <pc:docMk/>
            <pc:sldMk cId="1553622651" sldId="309"/>
            <ac:graphicFrameMk id="11" creationId="{68724701-E50C-37A7-191F-6CBC2D4C4EF6}"/>
          </ac:graphicFrameMkLst>
        </pc:graphicFrameChg>
        <pc:picChg chg="mod">
          <ac:chgData name="安孫子麻由" userId="efa82f76-a952-4a7a-9b7a-3b2b2e604086" providerId="ADAL" clId="{0749476C-83B6-41D0-9D8F-3A9F4C8C647D}" dt="2025-11-17T08:57:12.846" v="5303" actId="1076"/>
          <ac:picMkLst>
            <pc:docMk/>
            <pc:sldMk cId="1553622651" sldId="309"/>
            <ac:picMk id="18" creationId="{7974EA48-D533-0AE5-14DD-2CB57E59DF12}"/>
          </ac:picMkLst>
        </pc:picChg>
      </pc:sldChg>
      <pc:sldChg chg="addSp delSp modSp mod">
        <pc:chgData name="安孫子麻由" userId="efa82f76-a952-4a7a-9b7a-3b2b2e604086" providerId="ADAL" clId="{0749476C-83B6-41D0-9D8F-3A9F4C8C647D}" dt="2025-11-19T11:22:00.212" v="6475" actId="478"/>
        <pc:sldMkLst>
          <pc:docMk/>
          <pc:sldMk cId="1522841439" sldId="310"/>
        </pc:sldMkLst>
        <pc:spChg chg="mod">
          <ac:chgData name="安孫子麻由" userId="efa82f76-a952-4a7a-9b7a-3b2b2e604086" providerId="ADAL" clId="{0749476C-83B6-41D0-9D8F-3A9F4C8C647D}" dt="2025-11-14T10:20:44.015" v="795" actId="403"/>
          <ac:spMkLst>
            <pc:docMk/>
            <pc:sldMk cId="1522841439" sldId="310"/>
            <ac:spMk id="3" creationId="{818DCB2E-5971-65F1-7A38-2B29C9B02B2C}"/>
          </ac:spMkLst>
        </pc:spChg>
        <pc:spChg chg="mod">
          <ac:chgData name="安孫子麻由" userId="efa82f76-a952-4a7a-9b7a-3b2b2e604086" providerId="ADAL" clId="{0749476C-83B6-41D0-9D8F-3A9F4C8C647D}" dt="2025-11-19T11:12:43.079" v="6415"/>
          <ac:spMkLst>
            <pc:docMk/>
            <pc:sldMk cId="1522841439" sldId="310"/>
            <ac:spMk id="7" creationId="{A5566895-DBEA-4211-236E-700240841223}"/>
          </ac:spMkLst>
        </pc:spChg>
        <pc:grpChg chg="mod">
          <ac:chgData name="安孫子麻由" userId="efa82f76-a952-4a7a-9b7a-3b2b2e604086" providerId="ADAL" clId="{0749476C-83B6-41D0-9D8F-3A9F4C8C647D}" dt="2025-11-19T11:12:43.079" v="6415"/>
          <ac:grpSpMkLst>
            <pc:docMk/>
            <pc:sldMk cId="1522841439" sldId="310"/>
            <ac:grpSpMk id="4" creationId="{13B46535-D745-2BB5-F8D2-B06FE9593DCB}"/>
          </ac:grpSpMkLst>
        </pc:grpChg>
        <pc:picChg chg="mod">
          <ac:chgData name="安孫子麻由" userId="efa82f76-a952-4a7a-9b7a-3b2b2e604086" providerId="ADAL" clId="{0749476C-83B6-41D0-9D8F-3A9F4C8C647D}" dt="2025-11-19T11:12:43.079" v="6415"/>
          <ac:picMkLst>
            <pc:docMk/>
            <pc:sldMk cId="1522841439" sldId="310"/>
            <ac:picMk id="5" creationId="{C501791D-7935-2BDA-DEF0-E08E2FE514A2}"/>
          </ac:picMkLst>
        </pc:picChg>
        <pc:picChg chg="del mod">
          <ac:chgData name="安孫子麻由" userId="efa82f76-a952-4a7a-9b7a-3b2b2e604086" providerId="ADAL" clId="{0749476C-83B6-41D0-9D8F-3A9F4C8C647D}" dt="2025-11-19T11:22:00.212" v="6475" actId="478"/>
          <ac:picMkLst>
            <pc:docMk/>
            <pc:sldMk cId="1522841439" sldId="310"/>
            <ac:picMk id="6" creationId="{10C4E9AB-E625-6F36-662A-C4FDCCCE47A2}"/>
          </ac:picMkLst>
        </pc:picChg>
        <pc:picChg chg="add mod ord">
          <ac:chgData name="安孫子麻由" userId="efa82f76-a952-4a7a-9b7a-3b2b2e604086" providerId="ADAL" clId="{0749476C-83B6-41D0-9D8F-3A9F4C8C647D}" dt="2025-11-19T11:21:57.259" v="6474" actId="167"/>
          <ac:picMkLst>
            <pc:docMk/>
            <pc:sldMk cId="1522841439" sldId="310"/>
            <ac:picMk id="8" creationId="{3C7D6570-A253-889D-5225-46D7A798FF3B}"/>
          </ac:picMkLst>
        </pc:picChg>
      </pc:sldChg>
      <pc:sldChg chg="addSp delSp modSp mod">
        <pc:chgData name="安孫子麻由" userId="efa82f76-a952-4a7a-9b7a-3b2b2e604086" providerId="ADAL" clId="{0749476C-83B6-41D0-9D8F-3A9F4C8C647D}" dt="2025-11-19T11:24:35.949" v="6509" actId="1036"/>
        <pc:sldMkLst>
          <pc:docMk/>
          <pc:sldMk cId="804811700" sldId="312"/>
        </pc:sldMkLst>
        <pc:spChg chg="mod topLvl">
          <ac:chgData name="安孫子麻由" userId="efa82f76-a952-4a7a-9b7a-3b2b2e604086" providerId="ADAL" clId="{0749476C-83B6-41D0-9D8F-3A9F4C8C647D}" dt="2025-11-19T11:24:28.340" v="6499" actId="478"/>
          <ac:spMkLst>
            <pc:docMk/>
            <pc:sldMk cId="804811700" sldId="312"/>
            <ac:spMk id="6" creationId="{307BDD89-289B-0D0F-230D-446E6A41C1A9}"/>
          </ac:spMkLst>
        </pc:spChg>
        <pc:spChg chg="add mod">
          <ac:chgData name="安孫子麻由" userId="efa82f76-a952-4a7a-9b7a-3b2b2e604086" providerId="ADAL" clId="{0749476C-83B6-41D0-9D8F-3A9F4C8C647D}" dt="2025-11-14T10:20:59.358" v="822" actId="1036"/>
          <ac:spMkLst>
            <pc:docMk/>
            <pc:sldMk cId="804811700" sldId="312"/>
            <ac:spMk id="8" creationId="{5781F94D-E47C-259D-F7D2-395DC94A7572}"/>
          </ac:spMkLst>
        </pc:spChg>
        <pc:grpChg chg="del mod">
          <ac:chgData name="安孫子麻由" userId="efa82f76-a952-4a7a-9b7a-3b2b2e604086" providerId="ADAL" clId="{0749476C-83B6-41D0-9D8F-3A9F4C8C647D}" dt="2025-11-19T11:24:28.340" v="6499" actId="478"/>
          <ac:grpSpMkLst>
            <pc:docMk/>
            <pc:sldMk cId="804811700" sldId="312"/>
            <ac:grpSpMk id="3" creationId="{BBB69785-09D5-8293-3EBF-5982595AA206}"/>
          </ac:grpSpMkLst>
        </pc:grpChg>
        <pc:picChg chg="add mod">
          <ac:chgData name="安孫子麻由" userId="efa82f76-a952-4a7a-9b7a-3b2b2e604086" providerId="ADAL" clId="{0749476C-83B6-41D0-9D8F-3A9F4C8C647D}" dt="2025-11-19T11:24:35.949" v="6509" actId="1036"/>
          <ac:picMkLst>
            <pc:docMk/>
            <pc:sldMk cId="804811700" sldId="312"/>
            <ac:picMk id="4" creationId="{EE30A629-6BE8-45AF-B48D-D14769F13908}"/>
          </ac:picMkLst>
        </pc:picChg>
        <pc:picChg chg="del mod topLvl">
          <ac:chgData name="安孫子麻由" userId="efa82f76-a952-4a7a-9b7a-3b2b2e604086" providerId="ADAL" clId="{0749476C-83B6-41D0-9D8F-3A9F4C8C647D}" dt="2025-11-19T11:24:28.340" v="6499" actId="478"/>
          <ac:picMkLst>
            <pc:docMk/>
            <pc:sldMk cId="804811700" sldId="312"/>
            <ac:picMk id="5" creationId="{2F95F944-B4B2-7D13-B7FC-6CCBECA3B426}"/>
          </ac:picMkLst>
        </pc:picChg>
      </pc:sldChg>
      <pc:sldChg chg="modSp mod">
        <pc:chgData name="安孫子麻由" userId="efa82f76-a952-4a7a-9b7a-3b2b2e604086" providerId="ADAL" clId="{0749476C-83B6-41D0-9D8F-3A9F4C8C647D}" dt="2025-11-17T08:48:05.963" v="4998" actId="20577"/>
        <pc:sldMkLst>
          <pc:docMk/>
          <pc:sldMk cId="967948891" sldId="313"/>
        </pc:sldMkLst>
        <pc:spChg chg="mod">
          <ac:chgData name="安孫子麻由" userId="efa82f76-a952-4a7a-9b7a-3b2b2e604086" providerId="ADAL" clId="{0749476C-83B6-41D0-9D8F-3A9F4C8C647D}" dt="2025-11-17T08:48:05.963" v="4998" actId="20577"/>
          <ac:spMkLst>
            <pc:docMk/>
            <pc:sldMk cId="967948891" sldId="313"/>
            <ac:spMk id="2" creationId="{A272E622-85D3-3EC8-DD83-C904B012249F}"/>
          </ac:spMkLst>
        </pc:spChg>
      </pc:sldChg>
      <pc:sldChg chg="addSp delSp modSp add mod">
        <pc:chgData name="安孫子麻由" userId="efa82f76-a952-4a7a-9b7a-3b2b2e604086" providerId="ADAL" clId="{0749476C-83B6-41D0-9D8F-3A9F4C8C647D}" dt="2025-11-19T11:23:01.899" v="6484" actId="338"/>
        <pc:sldMkLst>
          <pc:docMk/>
          <pc:sldMk cId="1111990120" sldId="315"/>
        </pc:sldMkLst>
        <pc:spChg chg="mod">
          <ac:chgData name="安孫子麻由" userId="efa82f76-a952-4a7a-9b7a-3b2b2e604086" providerId="ADAL" clId="{0749476C-83B6-41D0-9D8F-3A9F4C8C647D}" dt="2025-11-17T08:44:38.745" v="4855" actId="6549"/>
          <ac:spMkLst>
            <pc:docMk/>
            <pc:sldMk cId="1111990120" sldId="315"/>
            <ac:spMk id="2" creationId="{08037179-125C-9301-AAA7-9F33BC314266}"/>
          </ac:spMkLst>
        </pc:spChg>
        <pc:spChg chg="mod">
          <ac:chgData name="安孫子麻由" userId="efa82f76-a952-4a7a-9b7a-3b2b2e604086" providerId="ADAL" clId="{0749476C-83B6-41D0-9D8F-3A9F4C8C647D}" dt="2025-11-17T08:44:59.582" v="4871" actId="1036"/>
          <ac:spMkLst>
            <pc:docMk/>
            <pc:sldMk cId="1111990120" sldId="315"/>
            <ac:spMk id="8" creationId="{597222B6-08FB-2EE4-1BDB-D9148DB6185D}"/>
          </ac:spMkLst>
        </pc:spChg>
        <pc:spChg chg="mod">
          <ac:chgData name="安孫子麻由" userId="efa82f76-a952-4a7a-9b7a-3b2b2e604086" providerId="ADAL" clId="{0749476C-83B6-41D0-9D8F-3A9F4C8C647D}" dt="2025-11-17T08:44:59.582" v="4871" actId="1036"/>
          <ac:spMkLst>
            <pc:docMk/>
            <pc:sldMk cId="1111990120" sldId="315"/>
            <ac:spMk id="10" creationId="{A3A9E5A0-2DDE-1CD7-68AE-4102EDD3282B}"/>
          </ac:spMkLst>
        </pc:spChg>
        <pc:spChg chg="mod">
          <ac:chgData name="安孫子麻由" userId="efa82f76-a952-4a7a-9b7a-3b2b2e604086" providerId="ADAL" clId="{0749476C-83B6-41D0-9D8F-3A9F4C8C647D}" dt="2025-11-17T08:44:59.582" v="4871" actId="1036"/>
          <ac:spMkLst>
            <pc:docMk/>
            <pc:sldMk cId="1111990120" sldId="315"/>
            <ac:spMk id="11" creationId="{D07C986B-2A70-2083-574B-16A082FB34F3}"/>
          </ac:spMkLst>
        </pc:spChg>
        <pc:spChg chg="mod">
          <ac:chgData name="安孫子麻由" userId="efa82f76-a952-4a7a-9b7a-3b2b2e604086" providerId="ADAL" clId="{0749476C-83B6-41D0-9D8F-3A9F4C8C647D}" dt="2025-11-17T08:44:59.582" v="4871" actId="1036"/>
          <ac:spMkLst>
            <pc:docMk/>
            <pc:sldMk cId="1111990120" sldId="315"/>
            <ac:spMk id="12" creationId="{C26260D4-0AD2-63AE-A765-B578723F93F4}"/>
          </ac:spMkLst>
        </pc:spChg>
        <pc:spChg chg="mod topLvl">
          <ac:chgData name="安孫子麻由" userId="efa82f76-a952-4a7a-9b7a-3b2b2e604086" providerId="ADAL" clId="{0749476C-83B6-41D0-9D8F-3A9F4C8C647D}" dt="2025-11-19T11:23:01.899" v="6484" actId="338"/>
          <ac:spMkLst>
            <pc:docMk/>
            <pc:sldMk cId="1111990120" sldId="315"/>
            <ac:spMk id="17" creationId="{F5946C0D-75AB-711D-C243-7465C6B25DDC}"/>
          </ac:spMkLst>
        </pc:spChg>
        <pc:spChg chg="add mod">
          <ac:chgData name="安孫子麻由" userId="efa82f76-a952-4a7a-9b7a-3b2b2e604086" providerId="ADAL" clId="{0749476C-83B6-41D0-9D8F-3A9F4C8C647D}" dt="2025-11-17T08:45:31.731" v="4942" actId="207"/>
          <ac:spMkLst>
            <pc:docMk/>
            <pc:sldMk cId="1111990120" sldId="315"/>
            <ac:spMk id="18" creationId="{A398BE3B-433E-661D-7E9F-FFDD7C6B721C}"/>
          </ac:spMkLst>
        </pc:spChg>
        <pc:spChg chg="mod">
          <ac:chgData name="安孫子麻由" userId="efa82f76-a952-4a7a-9b7a-3b2b2e604086" providerId="ADAL" clId="{0749476C-83B6-41D0-9D8F-3A9F4C8C647D}" dt="2025-11-17T08:44:59.582" v="4871" actId="1036"/>
          <ac:spMkLst>
            <pc:docMk/>
            <pc:sldMk cId="1111990120" sldId="315"/>
            <ac:spMk id="20" creationId="{0F257724-06E9-DD0B-4AF1-5A3B078EA2CB}"/>
          </ac:spMkLst>
        </pc:spChg>
        <pc:spChg chg="mod">
          <ac:chgData name="安孫子麻由" userId="efa82f76-a952-4a7a-9b7a-3b2b2e604086" providerId="ADAL" clId="{0749476C-83B6-41D0-9D8F-3A9F4C8C647D}" dt="2025-11-17T08:44:59.582" v="4871" actId="1036"/>
          <ac:spMkLst>
            <pc:docMk/>
            <pc:sldMk cId="1111990120" sldId="315"/>
            <ac:spMk id="21" creationId="{3A82BB62-6D8A-A0F4-437E-C58F3428F6BC}"/>
          </ac:spMkLst>
        </pc:spChg>
        <pc:spChg chg="mod">
          <ac:chgData name="安孫子麻由" userId="efa82f76-a952-4a7a-9b7a-3b2b2e604086" providerId="ADAL" clId="{0749476C-83B6-41D0-9D8F-3A9F4C8C647D}" dt="2025-11-17T08:44:59.582" v="4871" actId="1036"/>
          <ac:spMkLst>
            <pc:docMk/>
            <pc:sldMk cId="1111990120" sldId="315"/>
            <ac:spMk id="22" creationId="{BA7364F4-A89C-B1BC-2889-8E0376CD8AD8}"/>
          </ac:spMkLst>
        </pc:spChg>
        <pc:spChg chg="mod">
          <ac:chgData name="安孫子麻由" userId="efa82f76-a952-4a7a-9b7a-3b2b2e604086" providerId="ADAL" clId="{0749476C-83B6-41D0-9D8F-3A9F4C8C647D}" dt="2025-11-17T08:45:03.722" v="4891" actId="1036"/>
          <ac:spMkLst>
            <pc:docMk/>
            <pc:sldMk cId="1111990120" sldId="315"/>
            <ac:spMk id="23" creationId="{D2D1B937-3888-B4F9-D825-64100EF149C0}"/>
          </ac:spMkLst>
        </pc:spChg>
        <pc:grpChg chg="add del mod">
          <ac:chgData name="安孫子麻由" userId="efa82f76-a952-4a7a-9b7a-3b2b2e604086" providerId="ADAL" clId="{0749476C-83B6-41D0-9D8F-3A9F4C8C647D}" dt="2025-11-19T11:22:53.242" v="6483" actId="165"/>
          <ac:grpSpMkLst>
            <pc:docMk/>
            <pc:sldMk cId="1111990120" sldId="315"/>
            <ac:grpSpMk id="7" creationId="{14207312-7AF4-7DE1-B681-B5D416459996}"/>
          </ac:grpSpMkLst>
        </pc:grpChg>
        <pc:grpChg chg="add mod">
          <ac:chgData name="安孫子麻由" userId="efa82f76-a952-4a7a-9b7a-3b2b2e604086" providerId="ADAL" clId="{0749476C-83B6-41D0-9D8F-3A9F4C8C647D}" dt="2025-11-19T11:23:01.899" v="6484" actId="338"/>
          <ac:grpSpMkLst>
            <pc:docMk/>
            <pc:sldMk cId="1111990120" sldId="315"/>
            <ac:grpSpMk id="29" creationId="{D7FE575E-984A-0B0F-585E-69C7FB26616F}"/>
          </ac:grpSpMkLst>
        </pc:grpChg>
        <pc:graphicFrameChg chg="add mod">
          <ac:chgData name="安孫子麻由" userId="efa82f76-a952-4a7a-9b7a-3b2b2e604086" providerId="ADAL" clId="{0749476C-83B6-41D0-9D8F-3A9F4C8C647D}" dt="2025-11-17T08:44:17.073" v="4846"/>
          <ac:graphicFrameMkLst>
            <pc:docMk/>
            <pc:sldMk cId="1111990120" sldId="315"/>
            <ac:graphicFrameMk id="3" creationId="{49099F54-9635-4A5F-AB7E-2FF8E3F0D595}"/>
          </ac:graphicFrameMkLst>
        </pc:graphicFrameChg>
        <pc:picChg chg="mod topLvl">
          <ac:chgData name="安孫子麻由" userId="efa82f76-a952-4a7a-9b7a-3b2b2e604086" providerId="ADAL" clId="{0749476C-83B6-41D0-9D8F-3A9F4C8C647D}" dt="2025-11-19T11:23:01.899" v="6484" actId="338"/>
          <ac:picMkLst>
            <pc:docMk/>
            <pc:sldMk cId="1111990120" sldId="315"/>
            <ac:picMk id="9" creationId="{165547B9-8B37-59FF-B467-02047E6E77F6}"/>
          </ac:picMkLst>
        </pc:picChg>
        <pc:picChg chg="del mod">
          <ac:chgData name="安孫子麻由" userId="efa82f76-a952-4a7a-9b7a-3b2b2e604086" providerId="ADAL" clId="{0749476C-83B6-41D0-9D8F-3A9F4C8C647D}" dt="2025-11-19T11:22:43.351" v="6482" actId="478"/>
          <ac:picMkLst>
            <pc:docMk/>
            <pc:sldMk cId="1111990120" sldId="315"/>
            <ac:picMk id="13" creationId="{970A4519-0B5B-402F-58F0-4A2BE3389578}"/>
          </ac:picMkLst>
        </pc:picChg>
        <pc:picChg chg="mod">
          <ac:chgData name="安孫子麻由" userId="efa82f76-a952-4a7a-9b7a-3b2b2e604086" providerId="ADAL" clId="{0749476C-83B6-41D0-9D8F-3A9F4C8C647D}" dt="2025-11-17T08:44:59.582" v="4871" actId="1036"/>
          <ac:picMkLst>
            <pc:docMk/>
            <pc:sldMk cId="1111990120" sldId="315"/>
            <ac:picMk id="14" creationId="{B297B10A-377D-3356-1631-AAE44D09D417}"/>
          </ac:picMkLst>
        </pc:picChg>
        <pc:picChg chg="mod">
          <ac:chgData name="安孫子麻由" userId="efa82f76-a952-4a7a-9b7a-3b2b2e604086" providerId="ADAL" clId="{0749476C-83B6-41D0-9D8F-3A9F4C8C647D}" dt="2025-11-17T08:44:59.582" v="4871" actId="1036"/>
          <ac:picMkLst>
            <pc:docMk/>
            <pc:sldMk cId="1111990120" sldId="315"/>
            <ac:picMk id="15" creationId="{88E95D85-A3E7-267D-0E3E-53CA25398C83}"/>
          </ac:picMkLst>
        </pc:picChg>
        <pc:picChg chg="mod">
          <ac:chgData name="安孫子麻由" userId="efa82f76-a952-4a7a-9b7a-3b2b2e604086" providerId="ADAL" clId="{0749476C-83B6-41D0-9D8F-3A9F4C8C647D}" dt="2025-11-17T08:44:59.582" v="4871" actId="1036"/>
          <ac:picMkLst>
            <pc:docMk/>
            <pc:sldMk cId="1111990120" sldId="315"/>
            <ac:picMk id="16" creationId="{DA631C9E-0CE9-A915-CCE8-D62B357ADA6F}"/>
          </ac:picMkLst>
        </pc:picChg>
        <pc:picChg chg="add mod ord">
          <ac:chgData name="安孫子麻由" userId="efa82f76-a952-4a7a-9b7a-3b2b2e604086" providerId="ADAL" clId="{0749476C-83B6-41D0-9D8F-3A9F4C8C647D}" dt="2025-11-19T11:22:38.734" v="6481" actId="171"/>
          <ac:picMkLst>
            <pc:docMk/>
            <pc:sldMk cId="1111990120" sldId="315"/>
            <ac:picMk id="19" creationId="{BC7326B7-4F80-0B99-DDE1-980281A6B23E}"/>
          </ac:picMkLst>
        </pc:picChg>
      </pc:sldChg>
      <pc:sldChg chg="addSp delSp modSp add mod ord modNotesTx">
        <pc:chgData name="安孫子麻由" userId="efa82f76-a952-4a7a-9b7a-3b2b2e604086" providerId="ADAL" clId="{0749476C-83B6-41D0-9D8F-3A9F4C8C647D}" dt="2025-11-17T07:31:44.313" v="4240" actId="20577"/>
        <pc:sldMkLst>
          <pc:docMk/>
          <pc:sldMk cId="134690607" sldId="316"/>
        </pc:sldMkLst>
        <pc:spChg chg="mod">
          <ac:chgData name="安孫子麻由" userId="efa82f76-a952-4a7a-9b7a-3b2b2e604086" providerId="ADAL" clId="{0749476C-83B6-41D0-9D8F-3A9F4C8C647D}" dt="2025-11-14T10:45:19.103" v="1714" actId="20577"/>
          <ac:spMkLst>
            <pc:docMk/>
            <pc:sldMk cId="134690607" sldId="316"/>
            <ac:spMk id="2" creationId="{CD9DF8F3-CEA4-5D59-C211-64BDB4F7F265}"/>
          </ac:spMkLst>
        </pc:spChg>
        <pc:spChg chg="mod">
          <ac:chgData name="安孫子麻由" userId="efa82f76-a952-4a7a-9b7a-3b2b2e604086" providerId="ADAL" clId="{0749476C-83B6-41D0-9D8F-3A9F4C8C647D}" dt="2025-11-17T07:29:24.520" v="4239" actId="20577"/>
          <ac:spMkLst>
            <pc:docMk/>
            <pc:sldMk cId="134690607" sldId="316"/>
            <ac:spMk id="13" creationId="{0E2AE60E-CCBB-CD03-541D-69684ECBC7E6}"/>
          </ac:spMkLst>
        </pc:spChg>
        <pc:spChg chg="mod">
          <ac:chgData name="安孫子麻由" userId="efa82f76-a952-4a7a-9b7a-3b2b2e604086" providerId="ADAL" clId="{0749476C-83B6-41D0-9D8F-3A9F4C8C647D}" dt="2025-11-14T10:48:23.794" v="2146" actId="20577"/>
          <ac:spMkLst>
            <pc:docMk/>
            <pc:sldMk cId="134690607" sldId="316"/>
            <ac:spMk id="15" creationId="{085AC34B-8214-59DC-7C96-355A16856976}"/>
          </ac:spMkLst>
        </pc:spChg>
        <pc:spChg chg="mod">
          <ac:chgData name="安孫子麻由" userId="efa82f76-a952-4a7a-9b7a-3b2b2e604086" providerId="ADAL" clId="{0749476C-83B6-41D0-9D8F-3A9F4C8C647D}" dt="2025-11-17T07:28:54.063" v="4223" actId="20577"/>
          <ac:spMkLst>
            <pc:docMk/>
            <pc:sldMk cId="134690607" sldId="316"/>
            <ac:spMk id="18" creationId="{57A1B0DB-1DDC-2FE1-0778-AFC9E8EC04CC}"/>
          </ac:spMkLst>
        </pc:spChg>
        <pc:spChg chg="mod">
          <ac:chgData name="安孫子麻由" userId="efa82f76-a952-4a7a-9b7a-3b2b2e604086" providerId="ADAL" clId="{0749476C-83B6-41D0-9D8F-3A9F4C8C647D}" dt="2025-11-17T07:29:12.660" v="4235" actId="1037"/>
          <ac:spMkLst>
            <pc:docMk/>
            <pc:sldMk cId="134690607" sldId="316"/>
            <ac:spMk id="23" creationId="{8C99CB79-1201-E68D-4721-B3552688D9DA}"/>
          </ac:spMkLst>
        </pc:spChg>
        <pc:spChg chg="add mod">
          <ac:chgData name="安孫子麻由" userId="efa82f76-a952-4a7a-9b7a-3b2b2e604086" providerId="ADAL" clId="{0749476C-83B6-41D0-9D8F-3A9F4C8C647D}" dt="2025-11-17T07:26:29.706" v="4075" actId="14100"/>
          <ac:spMkLst>
            <pc:docMk/>
            <pc:sldMk cId="134690607" sldId="316"/>
            <ac:spMk id="27" creationId="{72E28ADB-9CED-1692-C2A4-EFE0C673CB36}"/>
          </ac:spMkLst>
        </pc:spChg>
        <pc:spChg chg="add mod">
          <ac:chgData name="安孫子麻由" userId="efa82f76-a952-4a7a-9b7a-3b2b2e604086" providerId="ADAL" clId="{0749476C-83B6-41D0-9D8F-3A9F4C8C647D}" dt="2025-11-17T07:26:29.706" v="4075" actId="14100"/>
          <ac:spMkLst>
            <pc:docMk/>
            <pc:sldMk cId="134690607" sldId="316"/>
            <ac:spMk id="28" creationId="{E61A2FCA-B02B-B2BF-3B95-B0207391F90B}"/>
          </ac:spMkLst>
        </pc:spChg>
        <pc:spChg chg="add mod">
          <ac:chgData name="安孫子麻由" userId="efa82f76-a952-4a7a-9b7a-3b2b2e604086" providerId="ADAL" clId="{0749476C-83B6-41D0-9D8F-3A9F4C8C647D}" dt="2025-11-17T07:29:21.341" v="4238" actId="1076"/>
          <ac:spMkLst>
            <pc:docMk/>
            <pc:sldMk cId="134690607" sldId="316"/>
            <ac:spMk id="35" creationId="{974D4E49-FD06-90A7-D596-69E632FD93EF}"/>
          </ac:spMkLst>
        </pc:spChg>
        <pc:picChg chg="mod">
          <ac:chgData name="安孫子麻由" userId="efa82f76-a952-4a7a-9b7a-3b2b2e604086" providerId="ADAL" clId="{0749476C-83B6-41D0-9D8F-3A9F4C8C647D}" dt="2025-11-17T07:27:08.142" v="4084" actId="14826"/>
          <ac:picMkLst>
            <pc:docMk/>
            <pc:sldMk cId="134690607" sldId="316"/>
            <ac:picMk id="14" creationId="{F0744563-AB24-9D50-F658-90B4D757CD1B}"/>
          </ac:picMkLst>
        </pc:picChg>
        <pc:picChg chg="mod">
          <ac:chgData name="安孫子麻由" userId="efa82f76-a952-4a7a-9b7a-3b2b2e604086" providerId="ADAL" clId="{0749476C-83B6-41D0-9D8F-3A9F4C8C647D}" dt="2025-11-17T07:29:06.177" v="4227" actId="1076"/>
          <ac:picMkLst>
            <pc:docMk/>
            <pc:sldMk cId="134690607" sldId="316"/>
            <ac:picMk id="16" creationId="{6F642BE5-DF62-0036-9D48-FF9BD0FFCB9A}"/>
          </ac:picMkLst>
        </pc:picChg>
      </pc:sldChg>
      <pc:sldChg chg="addSp delSp modSp add mod">
        <pc:chgData name="安孫子麻由" userId="efa82f76-a952-4a7a-9b7a-3b2b2e604086" providerId="ADAL" clId="{0749476C-83B6-41D0-9D8F-3A9F4C8C647D}" dt="2025-11-19T12:14:47.856" v="6538" actId="1035"/>
        <pc:sldMkLst>
          <pc:docMk/>
          <pc:sldMk cId="3495853280" sldId="317"/>
        </pc:sldMkLst>
        <pc:spChg chg="add mod">
          <ac:chgData name="安孫子麻由" userId="efa82f76-a952-4a7a-9b7a-3b2b2e604086" providerId="ADAL" clId="{0749476C-83B6-41D0-9D8F-3A9F4C8C647D}" dt="2025-11-19T12:14:47.856" v="6538" actId="1035"/>
          <ac:spMkLst>
            <pc:docMk/>
            <pc:sldMk cId="3495853280" sldId="317"/>
            <ac:spMk id="10" creationId="{021E4359-86F8-EB68-456C-2B52C73FC116}"/>
          </ac:spMkLst>
        </pc:spChg>
        <pc:spChg chg="add mod">
          <ac:chgData name="安孫子麻由" userId="efa82f76-a952-4a7a-9b7a-3b2b2e604086" providerId="ADAL" clId="{0749476C-83B6-41D0-9D8F-3A9F4C8C647D}" dt="2025-11-19T12:14:47.856" v="6538" actId="1035"/>
          <ac:spMkLst>
            <pc:docMk/>
            <pc:sldMk cId="3495853280" sldId="317"/>
            <ac:spMk id="11" creationId="{E4FC9C2E-E77D-8BFC-9DC1-D31D34D012E9}"/>
          </ac:spMkLst>
        </pc:spChg>
        <pc:spChg chg="mod">
          <ac:chgData name="安孫子麻由" userId="efa82f76-a952-4a7a-9b7a-3b2b2e604086" providerId="ADAL" clId="{0749476C-83B6-41D0-9D8F-3A9F4C8C647D}" dt="2025-11-17T06:37:21.638" v="3476" actId="1036"/>
          <ac:spMkLst>
            <pc:docMk/>
            <pc:sldMk cId="3495853280" sldId="317"/>
            <ac:spMk id="13" creationId="{A2B5F635-F799-3E6C-28D5-FDA78A5FDF79}"/>
          </ac:spMkLst>
        </pc:spChg>
        <pc:spChg chg="add mod">
          <ac:chgData name="安孫子麻由" userId="efa82f76-a952-4a7a-9b7a-3b2b2e604086" providerId="ADAL" clId="{0749476C-83B6-41D0-9D8F-3A9F4C8C647D}" dt="2025-11-17T06:37:21.638" v="3476" actId="1036"/>
          <ac:spMkLst>
            <pc:docMk/>
            <pc:sldMk cId="3495853280" sldId="317"/>
            <ac:spMk id="16" creationId="{181FAB1D-E885-D3CD-50CD-641DACB92A4E}"/>
          </ac:spMkLst>
        </pc:spChg>
        <pc:spChg chg="mod">
          <ac:chgData name="安孫子麻由" userId="efa82f76-a952-4a7a-9b7a-3b2b2e604086" providerId="ADAL" clId="{0749476C-83B6-41D0-9D8F-3A9F4C8C647D}" dt="2025-11-17T06:37:21.638" v="3476" actId="1036"/>
          <ac:spMkLst>
            <pc:docMk/>
            <pc:sldMk cId="3495853280" sldId="317"/>
            <ac:spMk id="17" creationId="{DEE8548D-53F7-ACA8-0CF6-C71F0FCB9BF5}"/>
          </ac:spMkLst>
        </pc:spChg>
        <pc:spChg chg="mod">
          <ac:chgData name="安孫子麻由" userId="efa82f76-a952-4a7a-9b7a-3b2b2e604086" providerId="ADAL" clId="{0749476C-83B6-41D0-9D8F-3A9F4C8C647D}" dt="2025-11-17T06:37:21.638" v="3476" actId="1036"/>
          <ac:spMkLst>
            <pc:docMk/>
            <pc:sldMk cId="3495853280" sldId="317"/>
            <ac:spMk id="18" creationId="{85421874-E5F6-C519-8A70-6C0F29208859}"/>
          </ac:spMkLst>
        </pc:spChg>
        <pc:spChg chg="mod">
          <ac:chgData name="安孫子麻由" userId="efa82f76-a952-4a7a-9b7a-3b2b2e604086" providerId="ADAL" clId="{0749476C-83B6-41D0-9D8F-3A9F4C8C647D}" dt="2025-11-17T06:46:47.290" v="4039" actId="20577"/>
          <ac:spMkLst>
            <pc:docMk/>
            <pc:sldMk cId="3495853280" sldId="317"/>
            <ac:spMk id="19" creationId="{FC1F6FA5-B1CA-A4C0-D34D-930106636356}"/>
          </ac:spMkLst>
        </pc:spChg>
        <pc:spChg chg="add mod">
          <ac:chgData name="安孫子麻由" userId="efa82f76-a952-4a7a-9b7a-3b2b2e604086" providerId="ADAL" clId="{0749476C-83B6-41D0-9D8F-3A9F4C8C647D}" dt="2025-11-17T06:37:21.638" v="3476" actId="1036"/>
          <ac:spMkLst>
            <pc:docMk/>
            <pc:sldMk cId="3495853280" sldId="317"/>
            <ac:spMk id="20" creationId="{35B70759-A1E9-FC61-052E-05422A3F6501}"/>
          </ac:spMkLst>
        </pc:spChg>
        <pc:spChg chg="add mod">
          <ac:chgData name="安孫子麻由" userId="efa82f76-a952-4a7a-9b7a-3b2b2e604086" providerId="ADAL" clId="{0749476C-83B6-41D0-9D8F-3A9F4C8C647D}" dt="2025-11-17T06:37:21.638" v="3476" actId="1036"/>
          <ac:spMkLst>
            <pc:docMk/>
            <pc:sldMk cId="3495853280" sldId="317"/>
            <ac:spMk id="21" creationId="{A3395626-DD9C-4C63-5279-B99546A28851}"/>
          </ac:spMkLst>
        </pc:spChg>
        <pc:spChg chg="mod">
          <ac:chgData name="安孫子麻由" userId="efa82f76-a952-4a7a-9b7a-3b2b2e604086" providerId="ADAL" clId="{0749476C-83B6-41D0-9D8F-3A9F4C8C647D}" dt="2025-11-17T06:49:36.499" v="4054" actId="20577"/>
          <ac:spMkLst>
            <pc:docMk/>
            <pc:sldMk cId="3495853280" sldId="317"/>
            <ac:spMk id="23" creationId="{CE6CEDD0-B457-C34C-2259-33D45B259418}"/>
          </ac:spMkLst>
        </pc:spChg>
        <pc:spChg chg="mod">
          <ac:chgData name="安孫子麻由" userId="efa82f76-a952-4a7a-9b7a-3b2b2e604086" providerId="ADAL" clId="{0749476C-83B6-41D0-9D8F-3A9F4C8C647D}" dt="2025-11-17T06:37:21.638" v="3476" actId="1036"/>
          <ac:spMkLst>
            <pc:docMk/>
            <pc:sldMk cId="3495853280" sldId="317"/>
            <ac:spMk id="32" creationId="{C0CD280A-A897-F0D1-5A68-2AF5A077FE68}"/>
          </ac:spMkLst>
        </pc:spChg>
        <pc:graphicFrameChg chg="add mod">
          <ac:chgData name="安孫子麻由" userId="efa82f76-a952-4a7a-9b7a-3b2b2e604086" providerId="ADAL" clId="{0749476C-83B6-41D0-9D8F-3A9F4C8C647D}" dt="2025-11-17T08:55:07.280" v="5263"/>
          <ac:graphicFrameMkLst>
            <pc:docMk/>
            <pc:sldMk cId="3495853280" sldId="317"/>
            <ac:graphicFrameMk id="3" creationId="{DB149876-1D7D-2483-3CE4-0065D7E0F91B}"/>
          </ac:graphicFrameMkLst>
        </pc:graphicFrameChg>
        <pc:picChg chg="add mod">
          <ac:chgData name="安孫子麻由" userId="efa82f76-a952-4a7a-9b7a-3b2b2e604086" providerId="ADAL" clId="{0749476C-83B6-41D0-9D8F-3A9F4C8C647D}" dt="2025-11-19T12:14:38.668" v="6531" actId="14826"/>
          <ac:picMkLst>
            <pc:docMk/>
            <pc:sldMk cId="3495853280" sldId="317"/>
            <ac:picMk id="8" creationId="{B4FA373E-0B97-92A5-3617-CBD7C456CB96}"/>
          </ac:picMkLst>
        </pc:picChg>
        <pc:picChg chg="add mod ord">
          <ac:chgData name="安孫子麻由" userId="efa82f76-a952-4a7a-9b7a-3b2b2e604086" providerId="ADAL" clId="{0749476C-83B6-41D0-9D8F-3A9F4C8C647D}" dt="2025-11-17T06:30:05.195" v="3175" actId="1076"/>
          <ac:picMkLst>
            <pc:docMk/>
            <pc:sldMk cId="3495853280" sldId="317"/>
            <ac:picMk id="14" creationId="{AF337CE8-029A-7196-C2F3-5BA4F00258A5}"/>
          </ac:picMkLst>
        </pc:picChg>
        <pc:picChg chg="add mod">
          <ac:chgData name="安孫子麻由" userId="efa82f76-a952-4a7a-9b7a-3b2b2e604086" providerId="ADAL" clId="{0749476C-83B6-41D0-9D8F-3A9F4C8C647D}" dt="2025-11-17T06:29:56.225" v="3174" actId="14826"/>
          <ac:picMkLst>
            <pc:docMk/>
            <pc:sldMk cId="3495853280" sldId="317"/>
            <ac:picMk id="15" creationId="{5C3304F7-FC68-5E69-023B-6A48BF856815}"/>
          </ac:picMkLst>
        </pc:picChg>
        <pc:picChg chg="mod">
          <ac:chgData name="安孫子麻由" userId="efa82f76-a952-4a7a-9b7a-3b2b2e604086" providerId="ADAL" clId="{0749476C-83B6-41D0-9D8F-3A9F4C8C647D}" dt="2025-11-17T06:32:50.778" v="3285" actId="14826"/>
          <ac:picMkLst>
            <pc:docMk/>
            <pc:sldMk cId="3495853280" sldId="317"/>
            <ac:picMk id="31" creationId="{1A2E8EC9-31B7-1DE2-EEC2-34429236E918}"/>
          </ac:picMkLst>
        </pc:picChg>
      </pc:sldChg>
      <pc:sldChg chg="addSp delSp modSp add mod">
        <pc:chgData name="安孫子麻由" userId="efa82f76-a952-4a7a-9b7a-3b2b2e604086" providerId="ADAL" clId="{0749476C-83B6-41D0-9D8F-3A9F4C8C647D}" dt="2025-11-17T08:55:08.764" v="5264"/>
        <pc:sldMkLst>
          <pc:docMk/>
          <pc:sldMk cId="2840897075" sldId="318"/>
        </pc:sldMkLst>
        <pc:spChg chg="mod">
          <ac:chgData name="安孫子麻由" userId="efa82f76-a952-4a7a-9b7a-3b2b2e604086" providerId="ADAL" clId="{0749476C-83B6-41D0-9D8F-3A9F4C8C647D}" dt="2025-11-17T06:38:37.526" v="3525" actId="1036"/>
          <ac:spMkLst>
            <pc:docMk/>
            <pc:sldMk cId="2840897075" sldId="318"/>
            <ac:spMk id="17" creationId="{2A81BD7F-696C-BDAB-B9D3-AEABAC257D4A}"/>
          </ac:spMkLst>
        </pc:spChg>
        <pc:spChg chg="mod">
          <ac:chgData name="安孫子麻由" userId="efa82f76-a952-4a7a-9b7a-3b2b2e604086" providerId="ADAL" clId="{0749476C-83B6-41D0-9D8F-3A9F4C8C647D}" dt="2025-11-17T06:49:43.950" v="4061" actId="20577"/>
          <ac:spMkLst>
            <pc:docMk/>
            <pc:sldMk cId="2840897075" sldId="318"/>
            <ac:spMk id="23" creationId="{F996A569-C694-6AED-0EC2-2B1BD0E01074}"/>
          </ac:spMkLst>
        </pc:spChg>
        <pc:spChg chg="add mod">
          <ac:chgData name="安孫子麻由" userId="efa82f76-a952-4a7a-9b7a-3b2b2e604086" providerId="ADAL" clId="{0749476C-83B6-41D0-9D8F-3A9F4C8C647D}" dt="2025-11-17T06:39:50.095" v="3552" actId="1076"/>
          <ac:spMkLst>
            <pc:docMk/>
            <pc:sldMk cId="2840897075" sldId="318"/>
            <ac:spMk id="48" creationId="{3CB8F050-5C67-6A3B-C7D1-2FC0EFA6E24C}"/>
          </ac:spMkLst>
        </pc:spChg>
        <pc:spChg chg="mod">
          <ac:chgData name="安孫子麻由" userId="efa82f76-a952-4a7a-9b7a-3b2b2e604086" providerId="ADAL" clId="{0749476C-83B6-41D0-9D8F-3A9F4C8C647D}" dt="2025-11-17T06:40:08.420" v="3569" actId="1037"/>
          <ac:spMkLst>
            <pc:docMk/>
            <pc:sldMk cId="2840897075" sldId="318"/>
            <ac:spMk id="51" creationId="{44754508-D119-A7D4-8A96-6E03B94EC625}"/>
          </ac:spMkLst>
        </pc:spChg>
        <pc:spChg chg="add mod">
          <ac:chgData name="安孫子麻由" userId="efa82f76-a952-4a7a-9b7a-3b2b2e604086" providerId="ADAL" clId="{0749476C-83B6-41D0-9D8F-3A9F4C8C647D}" dt="2025-11-17T06:39:15.571" v="3547" actId="1036"/>
          <ac:spMkLst>
            <pc:docMk/>
            <pc:sldMk cId="2840897075" sldId="318"/>
            <ac:spMk id="53" creationId="{8674579B-7E5A-9754-1FFF-90EEFAA7D4A0}"/>
          </ac:spMkLst>
        </pc:spChg>
        <pc:spChg chg="add mod">
          <ac:chgData name="安孫子麻由" userId="efa82f76-a952-4a7a-9b7a-3b2b2e604086" providerId="ADAL" clId="{0749476C-83B6-41D0-9D8F-3A9F4C8C647D}" dt="2025-11-17T06:39:32.725" v="3550" actId="1076"/>
          <ac:spMkLst>
            <pc:docMk/>
            <pc:sldMk cId="2840897075" sldId="318"/>
            <ac:spMk id="59" creationId="{6BE60F92-0BB6-150C-3B16-B82EC8001460}"/>
          </ac:spMkLst>
        </pc:spChg>
        <pc:grpChg chg="mod">
          <ac:chgData name="安孫子麻由" userId="efa82f76-a952-4a7a-9b7a-3b2b2e604086" providerId="ADAL" clId="{0749476C-83B6-41D0-9D8F-3A9F4C8C647D}" dt="2025-11-17T06:39:57.270" v="3560" actId="1036"/>
          <ac:grpSpMkLst>
            <pc:docMk/>
            <pc:sldMk cId="2840897075" sldId="318"/>
            <ac:grpSpMk id="50" creationId="{FB2311AC-ADA8-6083-2A9E-F8E7089D8822}"/>
          </ac:grpSpMkLst>
        </pc:grpChg>
        <pc:graphicFrameChg chg="add mod">
          <ac:chgData name="安孫子麻由" userId="efa82f76-a952-4a7a-9b7a-3b2b2e604086" providerId="ADAL" clId="{0749476C-83B6-41D0-9D8F-3A9F4C8C647D}" dt="2025-11-17T08:55:08.764" v="5264"/>
          <ac:graphicFrameMkLst>
            <pc:docMk/>
            <pc:sldMk cId="2840897075" sldId="318"/>
            <ac:graphicFrameMk id="3" creationId="{E3D80E8E-C5D5-7EF2-6EE0-745C023DE405}"/>
          </ac:graphicFrameMkLst>
        </pc:graphicFrameChg>
        <pc:picChg chg="add mod">
          <ac:chgData name="安孫子麻由" userId="efa82f76-a952-4a7a-9b7a-3b2b2e604086" providerId="ADAL" clId="{0749476C-83B6-41D0-9D8F-3A9F4C8C647D}" dt="2025-11-17T06:37:37.042" v="3484" actId="1036"/>
          <ac:picMkLst>
            <pc:docMk/>
            <pc:sldMk cId="2840897075" sldId="318"/>
            <ac:picMk id="49" creationId="{2CCB968F-7255-5389-E03B-B408E9E0B22B}"/>
          </ac:picMkLst>
        </pc:picChg>
        <pc:picChg chg="mod">
          <ac:chgData name="安孫子麻由" userId="efa82f76-a952-4a7a-9b7a-3b2b2e604086" providerId="ADAL" clId="{0749476C-83B6-41D0-9D8F-3A9F4C8C647D}" dt="2025-11-17T06:37:37.042" v="3484" actId="1036"/>
          <ac:picMkLst>
            <pc:docMk/>
            <pc:sldMk cId="2840897075" sldId="318"/>
            <ac:picMk id="52" creationId="{056BC809-63EA-C8E8-2B23-AEBA2E060AF9}"/>
          </ac:picMkLst>
        </pc:picChg>
        <pc:picChg chg="mod">
          <ac:chgData name="安孫子麻由" userId="efa82f76-a952-4a7a-9b7a-3b2b2e604086" providerId="ADAL" clId="{0749476C-83B6-41D0-9D8F-3A9F4C8C647D}" dt="2025-11-17T06:34:41.102" v="3340" actId="1076"/>
          <ac:picMkLst>
            <pc:docMk/>
            <pc:sldMk cId="2840897075" sldId="318"/>
            <ac:picMk id="55" creationId="{BB68FC13-940A-49AA-B5C1-D735D072F0D1}"/>
          </ac:picMkLst>
        </pc:picChg>
      </pc:sldChg>
      <pc:sldChg chg="addSp delSp modSp add mod ord">
        <pc:chgData name="安孫子麻由" userId="efa82f76-a952-4a7a-9b7a-3b2b2e604086" providerId="ADAL" clId="{0749476C-83B6-41D0-9D8F-3A9F4C8C647D}" dt="2025-11-17T09:01:20.550" v="5419" actId="20577"/>
        <pc:sldMkLst>
          <pc:docMk/>
          <pc:sldMk cId="2171093585" sldId="319"/>
        </pc:sldMkLst>
        <pc:spChg chg="add mod">
          <ac:chgData name="安孫子麻由" userId="efa82f76-a952-4a7a-9b7a-3b2b2e604086" providerId="ADAL" clId="{0749476C-83B6-41D0-9D8F-3A9F4C8C647D}" dt="2025-11-17T06:44:05.759" v="3840" actId="1037"/>
          <ac:spMkLst>
            <pc:docMk/>
            <pc:sldMk cId="2171093585" sldId="319"/>
            <ac:spMk id="7" creationId="{1F24079C-7F16-A15B-DDAF-30C9C6BF37BC}"/>
          </ac:spMkLst>
        </pc:spChg>
        <pc:spChg chg="add mod">
          <ac:chgData name="安孫子麻由" userId="efa82f76-a952-4a7a-9b7a-3b2b2e604086" providerId="ADAL" clId="{0749476C-83B6-41D0-9D8F-3A9F4C8C647D}" dt="2025-11-17T07:42:05.876" v="4262" actId="1076"/>
          <ac:spMkLst>
            <pc:docMk/>
            <pc:sldMk cId="2171093585" sldId="319"/>
            <ac:spMk id="9" creationId="{51D4FBAE-C800-D27E-0EF1-B5785CAEF34B}"/>
          </ac:spMkLst>
        </pc:spChg>
        <pc:spChg chg="mod">
          <ac:chgData name="安孫子麻由" userId="efa82f76-a952-4a7a-9b7a-3b2b2e604086" providerId="ADAL" clId="{0749476C-83B6-41D0-9D8F-3A9F4C8C647D}" dt="2025-11-17T06:43:51.888" v="3833" actId="1037"/>
          <ac:spMkLst>
            <pc:docMk/>
            <pc:sldMk cId="2171093585" sldId="319"/>
            <ac:spMk id="10" creationId="{2716FC3B-3749-2B38-7C39-5D7551B5918F}"/>
          </ac:spMkLst>
        </pc:spChg>
        <pc:spChg chg="mod">
          <ac:chgData name="安孫子麻由" userId="efa82f76-a952-4a7a-9b7a-3b2b2e604086" providerId="ADAL" clId="{0749476C-83B6-41D0-9D8F-3A9F4C8C647D}" dt="2025-11-17T06:42:45.823" v="3813" actId="1038"/>
          <ac:spMkLst>
            <pc:docMk/>
            <pc:sldMk cId="2171093585" sldId="319"/>
            <ac:spMk id="13" creationId="{7FAAC48C-EE4D-FF8F-DEA2-4ED1BB91C073}"/>
          </ac:spMkLst>
        </pc:spChg>
        <pc:spChg chg="mod">
          <ac:chgData name="安孫子麻由" userId="efa82f76-a952-4a7a-9b7a-3b2b2e604086" providerId="ADAL" clId="{0749476C-83B6-41D0-9D8F-3A9F4C8C647D}" dt="2025-11-17T06:45:58.788" v="4036" actId="1035"/>
          <ac:spMkLst>
            <pc:docMk/>
            <pc:sldMk cId="2171093585" sldId="319"/>
            <ac:spMk id="17" creationId="{838511B9-FCA0-2460-AD46-6973F231D5B1}"/>
          </ac:spMkLst>
        </pc:spChg>
        <pc:spChg chg="mod">
          <ac:chgData name="安孫子麻由" userId="efa82f76-a952-4a7a-9b7a-3b2b2e604086" providerId="ADAL" clId="{0749476C-83B6-41D0-9D8F-3A9F4C8C647D}" dt="2025-11-17T06:45:58.788" v="4036" actId="1035"/>
          <ac:spMkLst>
            <pc:docMk/>
            <pc:sldMk cId="2171093585" sldId="319"/>
            <ac:spMk id="18" creationId="{7E1AD5A5-7793-6E17-FB03-999C3A39E31F}"/>
          </ac:spMkLst>
        </pc:spChg>
        <pc:spChg chg="mod">
          <ac:chgData name="安孫子麻由" userId="efa82f76-a952-4a7a-9b7a-3b2b2e604086" providerId="ADAL" clId="{0749476C-83B6-41D0-9D8F-3A9F4C8C647D}" dt="2025-11-17T06:45:58.788" v="4036" actId="1035"/>
          <ac:spMkLst>
            <pc:docMk/>
            <pc:sldMk cId="2171093585" sldId="319"/>
            <ac:spMk id="19" creationId="{C8087789-3C90-76A9-FB70-8B674353A096}"/>
          </ac:spMkLst>
        </pc:spChg>
        <pc:spChg chg="mod">
          <ac:chgData name="安孫子麻由" userId="efa82f76-a952-4a7a-9b7a-3b2b2e604086" providerId="ADAL" clId="{0749476C-83B6-41D0-9D8F-3A9F4C8C647D}" dt="2025-11-17T09:01:20.550" v="5419" actId="20577"/>
          <ac:spMkLst>
            <pc:docMk/>
            <pc:sldMk cId="2171093585" sldId="319"/>
            <ac:spMk id="23" creationId="{BC33141A-C960-4DD3-03B7-5D96F20493E3}"/>
          </ac:spMkLst>
        </pc:spChg>
        <pc:spChg chg="mod">
          <ac:chgData name="安孫子麻由" userId="efa82f76-a952-4a7a-9b7a-3b2b2e604086" providerId="ADAL" clId="{0749476C-83B6-41D0-9D8F-3A9F4C8C647D}" dt="2025-11-17T06:42:40.623" v="3792" actId="1037"/>
          <ac:spMkLst>
            <pc:docMk/>
            <pc:sldMk cId="2171093585" sldId="319"/>
            <ac:spMk id="32" creationId="{7A4D9DFE-961B-9F35-4EDC-108B3F310F91}"/>
          </ac:spMkLst>
        </pc:spChg>
        <pc:graphicFrameChg chg="add mod">
          <ac:chgData name="安孫子麻由" userId="efa82f76-a952-4a7a-9b7a-3b2b2e604086" providerId="ADAL" clId="{0749476C-83B6-41D0-9D8F-3A9F4C8C647D}" dt="2025-11-17T08:55:10.293" v="5265"/>
          <ac:graphicFrameMkLst>
            <pc:docMk/>
            <pc:sldMk cId="2171093585" sldId="319"/>
            <ac:graphicFrameMk id="3" creationId="{C14F1EAA-CF0B-244E-524D-2B4169CB5B0D}"/>
          </ac:graphicFrameMkLst>
        </pc:graphicFrameChg>
        <pc:picChg chg="mod">
          <ac:chgData name="安孫子麻由" userId="efa82f76-a952-4a7a-9b7a-3b2b2e604086" providerId="ADAL" clId="{0749476C-83B6-41D0-9D8F-3A9F4C8C647D}" dt="2025-11-17T07:42:00.356" v="4260" actId="14826"/>
          <ac:picMkLst>
            <pc:docMk/>
            <pc:sldMk cId="2171093585" sldId="319"/>
            <ac:picMk id="8" creationId="{BED1E1D5-DC23-940D-A296-B0E3B2701E04}"/>
          </ac:picMkLst>
        </pc:picChg>
        <pc:picChg chg="mod">
          <ac:chgData name="安孫子麻由" userId="efa82f76-a952-4a7a-9b7a-3b2b2e604086" providerId="ADAL" clId="{0749476C-83B6-41D0-9D8F-3A9F4C8C647D}" dt="2025-11-17T06:43:19.875" v="3819" actId="14826"/>
          <ac:picMkLst>
            <pc:docMk/>
            <pc:sldMk cId="2171093585" sldId="319"/>
            <ac:picMk id="15" creationId="{156B0F67-49A4-2C5B-72D1-B2EDFCE38F9A}"/>
          </ac:picMkLst>
        </pc:picChg>
        <pc:picChg chg="mod">
          <ac:chgData name="安孫子麻由" userId="efa82f76-a952-4a7a-9b7a-3b2b2e604086" providerId="ADAL" clId="{0749476C-83B6-41D0-9D8F-3A9F4C8C647D}" dt="2025-11-17T06:43:40.160" v="3823" actId="14826"/>
          <ac:picMkLst>
            <pc:docMk/>
            <pc:sldMk cId="2171093585" sldId="319"/>
            <ac:picMk id="31" creationId="{CCF5086B-481B-43F4-8572-B60310CAFB47}"/>
          </ac:picMkLst>
        </pc:picChg>
      </pc:sldChg>
      <pc:sldChg chg="addSp delSp modSp add mod ord">
        <pc:chgData name="安孫子麻由" userId="efa82f76-a952-4a7a-9b7a-3b2b2e604086" providerId="ADAL" clId="{0749476C-83B6-41D0-9D8F-3A9F4C8C647D}" dt="2025-11-19T12:12:06.583" v="6525" actId="13822"/>
        <pc:sldMkLst>
          <pc:docMk/>
          <pc:sldMk cId="1991884942" sldId="320"/>
        </pc:sldMkLst>
        <pc:spChg chg="mod">
          <ac:chgData name="安孫子麻由" userId="efa82f76-a952-4a7a-9b7a-3b2b2e604086" providerId="ADAL" clId="{0749476C-83B6-41D0-9D8F-3A9F4C8C647D}" dt="2025-11-17T09:06:28.905" v="5638" actId="20577"/>
          <ac:spMkLst>
            <pc:docMk/>
            <pc:sldMk cId="1991884942" sldId="320"/>
            <ac:spMk id="2" creationId="{61734A6A-8F97-AC20-DA3E-E67CB776EB40}"/>
          </ac:spMkLst>
        </pc:spChg>
        <pc:spChg chg="add mod">
          <ac:chgData name="安孫子麻由" userId="efa82f76-a952-4a7a-9b7a-3b2b2e604086" providerId="ADAL" clId="{0749476C-83B6-41D0-9D8F-3A9F4C8C647D}" dt="2025-11-19T12:12:06.583" v="6525" actId="13822"/>
          <ac:spMkLst>
            <pc:docMk/>
            <pc:sldMk cId="1991884942" sldId="320"/>
            <ac:spMk id="3" creationId="{F3A7887D-28B2-558B-8EC3-A7B305DB20B8}"/>
          </ac:spMkLst>
        </pc:spChg>
        <pc:spChg chg="add mod">
          <ac:chgData name="安孫子麻由" userId="efa82f76-a952-4a7a-9b7a-3b2b2e604086" providerId="ADAL" clId="{0749476C-83B6-41D0-9D8F-3A9F4C8C647D}" dt="2025-11-17T09:06:42.279" v="5701" actId="20577"/>
          <ac:spMkLst>
            <pc:docMk/>
            <pc:sldMk cId="1991884942" sldId="320"/>
            <ac:spMk id="11" creationId="{A0881456-9A22-3A36-B28D-DB7FF3F36804}"/>
          </ac:spMkLst>
        </pc:spChg>
        <pc:spChg chg="mod">
          <ac:chgData name="安孫子麻由" userId="efa82f76-a952-4a7a-9b7a-3b2b2e604086" providerId="ADAL" clId="{0749476C-83B6-41D0-9D8F-3A9F4C8C647D}" dt="2025-11-17T09:17:23.406" v="6333" actId="207"/>
          <ac:spMkLst>
            <pc:docMk/>
            <pc:sldMk cId="1991884942" sldId="320"/>
            <ac:spMk id="34" creationId="{E73C63FB-0FC9-5746-C8A8-95711247CCC0}"/>
          </ac:spMkLst>
        </pc:spChg>
        <pc:spChg chg="add mod">
          <ac:chgData name="安孫子麻由" userId="efa82f76-a952-4a7a-9b7a-3b2b2e604086" providerId="ADAL" clId="{0749476C-83B6-41D0-9D8F-3A9F4C8C647D}" dt="2025-11-17T09:15:03.926" v="6102" actId="20577"/>
          <ac:spMkLst>
            <pc:docMk/>
            <pc:sldMk cId="1991884942" sldId="320"/>
            <ac:spMk id="35" creationId="{76BCF3DA-2125-060F-6C56-936EC113E385}"/>
          </ac:spMkLst>
        </pc:spChg>
        <pc:spChg chg="add mod">
          <ac:chgData name="安孫子麻由" userId="efa82f76-a952-4a7a-9b7a-3b2b2e604086" providerId="ADAL" clId="{0749476C-83B6-41D0-9D8F-3A9F4C8C647D}" dt="2025-11-17T09:16:57.916" v="6332" actId="1036"/>
          <ac:spMkLst>
            <pc:docMk/>
            <pc:sldMk cId="1991884942" sldId="320"/>
            <ac:spMk id="36" creationId="{67DF08F0-4934-4CEA-8052-488D796939A0}"/>
          </ac:spMkLst>
        </pc:spChg>
        <pc:spChg chg="add mod">
          <ac:chgData name="安孫子麻由" userId="efa82f76-a952-4a7a-9b7a-3b2b2e604086" providerId="ADAL" clId="{0749476C-83B6-41D0-9D8F-3A9F4C8C647D}" dt="2025-11-17T09:16:53.877" v="6327" actId="1076"/>
          <ac:spMkLst>
            <pc:docMk/>
            <pc:sldMk cId="1991884942" sldId="320"/>
            <ac:spMk id="37" creationId="{6FEC8A1A-292B-5E34-4A81-0183D4053AB8}"/>
          </ac:spMkLst>
        </pc:spChg>
        <pc:picChg chg="add mod">
          <ac:chgData name="安孫子麻由" userId="efa82f76-a952-4a7a-9b7a-3b2b2e604086" providerId="ADAL" clId="{0749476C-83B6-41D0-9D8F-3A9F4C8C647D}" dt="2025-11-17T09:11:57.978" v="5877" actId="1076"/>
          <ac:picMkLst>
            <pc:docMk/>
            <pc:sldMk cId="1991884942" sldId="320"/>
            <ac:picMk id="10" creationId="{41E15D34-E4E8-226E-E964-A584731E845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4F313B-B20F-4106-B9C4-89583EB5B43B}" type="datetimeFigureOut">
              <a:rPr kumimoji="1" lang="ja-JP" altLang="en-US" smtClean="0"/>
              <a:t>2025/11/19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F21FFF-0A75-49AB-AC7B-7AB14F77560C}" type="slidenum">
              <a:rPr kumimoji="1" lang="ja-JP" altLang="en-US" smtClean="0"/>
              <a:t>‹#›</a:t>
            </a:fld>
            <a:endParaRPr kumimoji="1" lang="ja-JP" altLang="en-US"/>
          </a:p>
        </p:txBody>
      </p:sp>
    </p:spTree>
    <p:extLst>
      <p:ext uri="{BB962C8B-B14F-4D97-AF65-F5344CB8AC3E}">
        <p14:creationId xmlns:p14="http://schemas.microsoft.com/office/powerpoint/2010/main" val="2302098087"/>
      </p:ext>
    </p:extLst>
  </p:cSld>
  <p:clrMap bg1="lt1" tx1="dk1" bg2="lt2" tx2="dk2" accent1="accent1" accent2="accent2" accent3="accent3" accent4="accent4" accent5="accent5" accent6="accent6" hlink="hlink" folHlink="folHlink"/>
  <p:notesStyle>
    <a:lvl1pPr marL="0" algn="l" defTabSz="685800" rtl="0" eaLnBrk="1" latinLnBrk="0" hangingPunct="1">
      <a:defRPr kumimoji="1" sz="900" kern="1200">
        <a:solidFill>
          <a:schemeClr val="tx1"/>
        </a:solidFill>
        <a:latin typeface="+mn-lt"/>
        <a:ea typeface="+mn-ea"/>
        <a:cs typeface="+mn-cs"/>
      </a:defRPr>
    </a:lvl1pPr>
    <a:lvl2pPr marL="342900" algn="l" defTabSz="685800" rtl="0" eaLnBrk="1" latinLnBrk="0" hangingPunct="1">
      <a:defRPr kumimoji="1" sz="900" kern="1200">
        <a:solidFill>
          <a:schemeClr val="tx1"/>
        </a:solidFill>
        <a:latin typeface="+mn-lt"/>
        <a:ea typeface="+mn-ea"/>
        <a:cs typeface="+mn-cs"/>
      </a:defRPr>
    </a:lvl2pPr>
    <a:lvl3pPr marL="685800" algn="l" defTabSz="685800" rtl="0" eaLnBrk="1" latinLnBrk="0" hangingPunct="1">
      <a:defRPr kumimoji="1" sz="900" kern="1200">
        <a:solidFill>
          <a:schemeClr val="tx1"/>
        </a:solidFill>
        <a:latin typeface="+mn-lt"/>
        <a:ea typeface="+mn-ea"/>
        <a:cs typeface="+mn-cs"/>
      </a:defRPr>
    </a:lvl3pPr>
    <a:lvl4pPr marL="1028700" algn="l" defTabSz="685800" rtl="0" eaLnBrk="1" latinLnBrk="0" hangingPunct="1">
      <a:defRPr kumimoji="1" sz="900" kern="1200">
        <a:solidFill>
          <a:schemeClr val="tx1"/>
        </a:solidFill>
        <a:latin typeface="+mn-lt"/>
        <a:ea typeface="+mn-ea"/>
        <a:cs typeface="+mn-cs"/>
      </a:defRPr>
    </a:lvl4pPr>
    <a:lvl5pPr marL="1371600" algn="l" defTabSz="685800" rtl="0" eaLnBrk="1" latinLnBrk="0" hangingPunct="1">
      <a:defRPr kumimoji="1" sz="900" kern="1200">
        <a:solidFill>
          <a:schemeClr val="tx1"/>
        </a:solidFill>
        <a:latin typeface="+mn-lt"/>
        <a:ea typeface="+mn-ea"/>
        <a:cs typeface="+mn-cs"/>
      </a:defRPr>
    </a:lvl5pPr>
    <a:lvl6pPr marL="1714500" algn="l" defTabSz="685800" rtl="0" eaLnBrk="1" latinLnBrk="0" hangingPunct="1">
      <a:defRPr kumimoji="1" sz="900" kern="1200">
        <a:solidFill>
          <a:schemeClr val="tx1"/>
        </a:solidFill>
        <a:latin typeface="+mn-lt"/>
        <a:ea typeface="+mn-ea"/>
        <a:cs typeface="+mn-cs"/>
      </a:defRPr>
    </a:lvl6pPr>
    <a:lvl7pPr marL="2057400" algn="l" defTabSz="685800" rtl="0" eaLnBrk="1" latinLnBrk="0" hangingPunct="1">
      <a:defRPr kumimoji="1" sz="900" kern="1200">
        <a:solidFill>
          <a:schemeClr val="tx1"/>
        </a:solidFill>
        <a:latin typeface="+mn-lt"/>
        <a:ea typeface="+mn-ea"/>
        <a:cs typeface="+mn-cs"/>
      </a:defRPr>
    </a:lvl7pPr>
    <a:lvl8pPr marL="2400300" algn="l" defTabSz="685800" rtl="0" eaLnBrk="1" latinLnBrk="0" hangingPunct="1">
      <a:defRPr kumimoji="1" sz="900" kern="1200">
        <a:solidFill>
          <a:schemeClr val="tx1"/>
        </a:solidFill>
        <a:latin typeface="+mn-lt"/>
        <a:ea typeface="+mn-ea"/>
        <a:cs typeface="+mn-cs"/>
      </a:defRPr>
    </a:lvl8pPr>
    <a:lvl9pPr marL="2743200" algn="l" defTabSz="685800" rtl="0" eaLnBrk="1" latinLnBrk="0" hangingPunct="1">
      <a:defRPr kumimoji="1"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保護者画面の基本登録～アレルギー登録：きょうだいとして登録する</a:t>
            </a:r>
            <a:br>
              <a:rPr kumimoji="1" lang="en-US" altLang="ja-JP"/>
            </a:br>
            <a:r>
              <a:rPr kumimoji="1" lang="ja-JP" altLang="en-US"/>
              <a:t>その際設問の文言等は研修から変わらない</a:t>
            </a:r>
          </a:p>
        </p:txBody>
      </p:sp>
      <p:sp>
        <p:nvSpPr>
          <p:cNvPr id="4" name="スライド番号プレースホルダー 3"/>
          <p:cNvSpPr>
            <a:spLocks noGrp="1"/>
          </p:cNvSpPr>
          <p:nvPr>
            <p:ph type="sldNum" sz="quarter" idx="5"/>
          </p:nvPr>
        </p:nvSpPr>
        <p:spPr/>
        <p:txBody>
          <a:bodyPr/>
          <a:lstStyle/>
          <a:p>
            <a:fld id="{ACF21FFF-0A75-49AB-AC7B-7AB14F77560C}" type="slidenum">
              <a:rPr kumimoji="1" lang="ja-JP" altLang="en-US" smtClean="0"/>
              <a:t>3</a:t>
            </a:fld>
            <a:endParaRPr kumimoji="1" lang="ja-JP" altLang="en-US"/>
          </a:p>
        </p:txBody>
      </p:sp>
    </p:spTree>
    <p:extLst>
      <p:ext uri="{BB962C8B-B14F-4D97-AF65-F5344CB8AC3E}">
        <p14:creationId xmlns:p14="http://schemas.microsoft.com/office/powerpoint/2010/main" val="1129512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①喫食パターンの選択ミスしたとき、②に進んだら違う喫食パターンが選択されている</a:t>
            </a:r>
            <a:br>
              <a:rPr kumimoji="1" lang="en-US" altLang="ja-JP"/>
            </a:br>
            <a:r>
              <a:rPr kumimoji="1" lang="ja-JP" altLang="en-US"/>
              <a:t>面談履歴の入力：①②で異なってしまうとき</a:t>
            </a:r>
          </a:p>
        </p:txBody>
      </p:sp>
      <p:sp>
        <p:nvSpPr>
          <p:cNvPr id="4" name="スライド番号プレースホルダー 3"/>
          <p:cNvSpPr>
            <a:spLocks noGrp="1"/>
          </p:cNvSpPr>
          <p:nvPr>
            <p:ph type="sldNum" sz="quarter" idx="5"/>
          </p:nvPr>
        </p:nvSpPr>
        <p:spPr/>
        <p:txBody>
          <a:bodyPr/>
          <a:lstStyle/>
          <a:p>
            <a:fld id="{ACF21FFF-0A75-49AB-AC7B-7AB14F77560C}" type="slidenum">
              <a:rPr kumimoji="1" lang="ja-JP" altLang="en-US" smtClean="0"/>
              <a:t>5</a:t>
            </a:fld>
            <a:endParaRPr kumimoji="1" lang="ja-JP" altLang="en-US"/>
          </a:p>
        </p:txBody>
      </p:sp>
    </p:spTree>
    <p:extLst>
      <p:ext uri="{BB962C8B-B14F-4D97-AF65-F5344CB8AC3E}">
        <p14:creationId xmlns:p14="http://schemas.microsoft.com/office/powerpoint/2010/main" val="1565228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CF21FFF-0A75-49AB-AC7B-7AB14F77560C}" type="slidenum">
              <a:rPr kumimoji="1" lang="ja-JP" altLang="en-US" smtClean="0"/>
              <a:t>19</a:t>
            </a:fld>
            <a:endParaRPr kumimoji="1" lang="ja-JP" altLang="en-US"/>
          </a:p>
        </p:txBody>
      </p:sp>
    </p:spTree>
    <p:extLst>
      <p:ext uri="{BB962C8B-B14F-4D97-AF65-F5344CB8AC3E}">
        <p14:creationId xmlns:p14="http://schemas.microsoft.com/office/powerpoint/2010/main" val="2415052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喫食パターンの表示：システムとチェックシートとで相違あり</a:t>
            </a:r>
          </a:p>
        </p:txBody>
      </p:sp>
      <p:sp>
        <p:nvSpPr>
          <p:cNvPr id="4" name="スライド番号プレースホルダー 3"/>
          <p:cNvSpPr>
            <a:spLocks noGrp="1"/>
          </p:cNvSpPr>
          <p:nvPr>
            <p:ph type="sldNum" sz="quarter" idx="5"/>
          </p:nvPr>
        </p:nvSpPr>
        <p:spPr/>
        <p:txBody>
          <a:bodyPr/>
          <a:lstStyle/>
          <a:p>
            <a:fld id="{ACF21FFF-0A75-49AB-AC7B-7AB14F77560C}" type="slidenum">
              <a:rPr kumimoji="1" lang="ja-JP" altLang="en-US" smtClean="0"/>
              <a:t>20</a:t>
            </a:fld>
            <a:endParaRPr kumimoji="1" lang="ja-JP" altLang="en-US"/>
          </a:p>
        </p:txBody>
      </p:sp>
    </p:spTree>
    <p:extLst>
      <p:ext uri="{BB962C8B-B14F-4D97-AF65-F5344CB8AC3E}">
        <p14:creationId xmlns:p14="http://schemas.microsoft.com/office/powerpoint/2010/main" val="2120041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6A133-25C5-2993-0356-A72373D5AE5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6045C07-F2A2-5F91-0676-806C17138A6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C9D2DA7-AFCD-2885-579A-29B82DEAF4B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35B7C01-48A7-5CB0-73F7-4AE6D7313F26}"/>
              </a:ext>
            </a:extLst>
          </p:cNvPr>
          <p:cNvSpPr>
            <a:spLocks noGrp="1"/>
          </p:cNvSpPr>
          <p:nvPr>
            <p:ph type="sldNum" sz="quarter" idx="5"/>
          </p:nvPr>
        </p:nvSpPr>
        <p:spPr/>
        <p:txBody>
          <a:bodyPr/>
          <a:lstStyle/>
          <a:p>
            <a:fld id="{ACF21FFF-0A75-49AB-AC7B-7AB14F77560C}" type="slidenum">
              <a:rPr kumimoji="1" lang="ja-JP" altLang="en-US" smtClean="0"/>
              <a:t>22</a:t>
            </a:fld>
            <a:endParaRPr kumimoji="1" lang="ja-JP" altLang="en-US"/>
          </a:p>
        </p:txBody>
      </p:sp>
    </p:spTree>
    <p:extLst>
      <p:ext uri="{BB962C8B-B14F-4D97-AF65-F5344CB8AC3E}">
        <p14:creationId xmlns:p14="http://schemas.microsoft.com/office/powerpoint/2010/main" val="2351020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自動表示される人はどう表示されるのか（参考で載せる）→パターン</a:t>
            </a:r>
            <a:r>
              <a:rPr kumimoji="1" lang="en-US" altLang="ja-JP"/>
              <a:t>1</a:t>
            </a:r>
            <a:r>
              <a:rPr kumimoji="1" lang="ja-JP" altLang="en-US"/>
              <a:t>と</a:t>
            </a:r>
            <a:r>
              <a:rPr kumimoji="1" lang="en-US" altLang="ja-JP"/>
              <a:t>2</a:t>
            </a:r>
            <a:r>
              <a:rPr kumimoji="1" lang="ja-JP" altLang="en-US"/>
              <a:t>を掲載</a:t>
            </a:r>
            <a:endParaRPr kumimoji="1" lang="en-US" altLang="ja-JP"/>
          </a:p>
          <a:p>
            <a:endParaRPr kumimoji="1" lang="ja-JP" altLang="en-US"/>
          </a:p>
        </p:txBody>
      </p:sp>
      <p:sp>
        <p:nvSpPr>
          <p:cNvPr id="4" name="スライド番号プレースホルダー 3"/>
          <p:cNvSpPr>
            <a:spLocks noGrp="1"/>
          </p:cNvSpPr>
          <p:nvPr>
            <p:ph type="sldNum" sz="quarter" idx="5"/>
          </p:nvPr>
        </p:nvSpPr>
        <p:spPr/>
        <p:txBody>
          <a:bodyPr/>
          <a:lstStyle/>
          <a:p>
            <a:fld id="{ACF21FFF-0A75-49AB-AC7B-7AB14F77560C}" type="slidenum">
              <a:rPr kumimoji="1" lang="ja-JP" altLang="en-US" smtClean="0"/>
              <a:t>23</a:t>
            </a:fld>
            <a:endParaRPr kumimoji="1" lang="ja-JP" altLang="en-US"/>
          </a:p>
        </p:txBody>
      </p:sp>
    </p:spTree>
    <p:extLst>
      <p:ext uri="{BB962C8B-B14F-4D97-AF65-F5344CB8AC3E}">
        <p14:creationId xmlns:p14="http://schemas.microsoft.com/office/powerpoint/2010/main" val="27146339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タイトル スライド">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E04A0622-05FD-9BB8-B722-2D2DD71657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2" name="タイトル 1">
            <a:extLst>
              <a:ext uri="{FF2B5EF4-FFF2-40B4-BE49-F238E27FC236}">
                <a16:creationId xmlns:a16="http://schemas.microsoft.com/office/drawing/2014/main" id="{E0C4F12F-1855-BB62-E86F-90D63DFABE25}"/>
              </a:ext>
            </a:extLst>
          </p:cNvPr>
          <p:cNvSpPr>
            <a:spLocks noGrp="1"/>
          </p:cNvSpPr>
          <p:nvPr>
            <p:ph type="ctrTitle"/>
          </p:nvPr>
        </p:nvSpPr>
        <p:spPr>
          <a:xfrm>
            <a:off x="942975" y="1453313"/>
            <a:ext cx="5962650" cy="970153"/>
          </a:xfrm>
          <a:prstGeom prst="rect">
            <a:avLst/>
          </a:prstGeom>
        </p:spPr>
        <p:txBody>
          <a:bodyPr anchor="ctr">
            <a:normAutofit/>
          </a:bodyPr>
          <a:lstStyle>
            <a:lvl1pPr algn="l">
              <a:defRPr sz="3300" b="1">
                <a:solidFill>
                  <a:srgbClr val="47278B"/>
                </a:solidFill>
                <a:latin typeface="游ゴシック" panose="020B0400000000000000" pitchFamily="50" charset="-128"/>
                <a:ea typeface="游ゴシック" panose="020B0400000000000000" pitchFamily="50" charset="-128"/>
              </a:defRPr>
            </a:lvl1pPr>
          </a:lstStyle>
          <a:p>
            <a:r>
              <a:rPr kumimoji="1" lang="ja-JP" altLang="en-US"/>
              <a:t>マスター タイトルの書式設定</a:t>
            </a:r>
          </a:p>
        </p:txBody>
      </p:sp>
      <p:sp>
        <p:nvSpPr>
          <p:cNvPr id="3" name="字幕 2">
            <a:extLst>
              <a:ext uri="{FF2B5EF4-FFF2-40B4-BE49-F238E27FC236}">
                <a16:creationId xmlns:a16="http://schemas.microsoft.com/office/drawing/2014/main" id="{008D4565-5A43-4413-61B2-CF2F32CD9CFE}"/>
              </a:ext>
            </a:extLst>
          </p:cNvPr>
          <p:cNvSpPr>
            <a:spLocks noGrp="1"/>
          </p:cNvSpPr>
          <p:nvPr>
            <p:ph type="subTitle" idx="1"/>
          </p:nvPr>
        </p:nvSpPr>
        <p:spPr>
          <a:xfrm>
            <a:off x="942975" y="2597280"/>
            <a:ext cx="3980622" cy="467866"/>
          </a:xfrm>
        </p:spPr>
        <p:txBody>
          <a:bodyPr anchor="ctr"/>
          <a:lstStyle>
            <a:lvl1pPr marL="0" indent="0" algn="l">
              <a:buNone/>
              <a:defRPr sz="1800">
                <a:solidFill>
                  <a:srgbClr val="47278B"/>
                </a:solidFill>
                <a:latin typeface="游ゴシック" panose="020B0400000000000000" pitchFamily="50" charset="-128"/>
                <a:ea typeface="游ゴシック" panose="020B0400000000000000" pitchFamily="50" charset="-128"/>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pic>
        <p:nvPicPr>
          <p:cNvPr id="11" name="図 10">
            <a:extLst>
              <a:ext uri="{FF2B5EF4-FFF2-40B4-BE49-F238E27FC236}">
                <a16:creationId xmlns:a16="http://schemas.microsoft.com/office/drawing/2014/main" id="{BE1BCCBE-FBBE-A689-DF16-56D112728FD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8126" t="33695" r="28342" b="34348"/>
          <a:stretch/>
        </p:blipFill>
        <p:spPr>
          <a:xfrm>
            <a:off x="942975" y="876732"/>
            <a:ext cx="1201136" cy="440867"/>
          </a:xfrm>
          <a:prstGeom prst="rect">
            <a:avLst/>
          </a:prstGeom>
        </p:spPr>
      </p:pic>
    </p:spTree>
    <p:extLst>
      <p:ext uri="{BB962C8B-B14F-4D97-AF65-F5344CB8AC3E}">
        <p14:creationId xmlns:p14="http://schemas.microsoft.com/office/powerpoint/2010/main" val="73935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白紙">
    <p:bg>
      <p:bgPr>
        <a:solidFill>
          <a:srgbClr val="EDE9F3"/>
        </a:solidFill>
        <a:effectLst/>
      </p:bgPr>
    </p:bg>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3466A5F6-2E6C-288E-CB32-B20D96C216C1}"/>
              </a:ext>
            </a:extLst>
          </p:cNvPr>
          <p:cNvSpPr>
            <a:spLocks noGrp="1"/>
          </p:cNvSpPr>
          <p:nvPr>
            <p:ph type="title"/>
          </p:nvPr>
        </p:nvSpPr>
        <p:spPr>
          <a:xfrm>
            <a:off x="419931" y="311115"/>
            <a:ext cx="3195431" cy="329959"/>
          </a:xfrm>
          <a:prstGeom prst="rect">
            <a:avLst/>
          </a:prstGeom>
        </p:spPr>
        <p:txBody>
          <a:bodyPr>
            <a:noAutofit/>
          </a:bodyPr>
          <a:lstStyle>
            <a:lvl1pPr>
              <a:defRPr sz="1800" b="1" baseline="0">
                <a:solidFill>
                  <a:srgbClr val="47278B"/>
                </a:solidFill>
                <a:latin typeface="BIZ UDPゴシック" panose="020B0400000000000000" pitchFamily="50" charset="-128"/>
                <a:ea typeface="游ゴシック" panose="020B0400000000000000" pitchFamily="50" charset="-128"/>
              </a:defRPr>
            </a:lvl1pPr>
          </a:lstStyle>
          <a:p>
            <a:r>
              <a:rPr kumimoji="1" lang="ja-JP" altLang="en-US"/>
              <a:t>マスター タイトルの書式設定</a:t>
            </a:r>
          </a:p>
        </p:txBody>
      </p:sp>
      <p:sp>
        <p:nvSpPr>
          <p:cNvPr id="5" name="日付プレースホルダー 3">
            <a:extLst>
              <a:ext uri="{FF2B5EF4-FFF2-40B4-BE49-F238E27FC236}">
                <a16:creationId xmlns:a16="http://schemas.microsoft.com/office/drawing/2014/main" id="{7AF27A37-826B-270F-B824-92F12CC73EF6}"/>
              </a:ext>
            </a:extLst>
          </p:cNvPr>
          <p:cNvSpPr>
            <a:spLocks noGrp="1"/>
          </p:cNvSpPr>
          <p:nvPr>
            <p:ph type="dt" sz="half" idx="10"/>
          </p:nvPr>
        </p:nvSpPr>
        <p:spPr>
          <a:xfrm>
            <a:off x="628650" y="4781397"/>
            <a:ext cx="2057400" cy="273844"/>
          </a:xfrm>
          <a:prstGeom prst="rect">
            <a:avLst/>
          </a:prstGeom>
        </p:spPr>
        <p:txBody>
          <a:bodyPr anchor="b"/>
          <a:lstStyle>
            <a:lvl1pPr>
              <a:defRPr sz="825" b="1" baseline="0">
                <a:solidFill>
                  <a:srgbClr val="B5A8D0"/>
                </a:solidFill>
                <a:latin typeface="+mn-ea"/>
                <a:ea typeface="+mn-ea"/>
              </a:defRPr>
            </a:lvl1pPr>
          </a:lstStyle>
          <a:p>
            <a:r>
              <a:rPr kumimoji="1" lang="en-US" altLang="ja-JP"/>
              <a:t>©ABI Inc.</a:t>
            </a:r>
            <a:endParaRPr kumimoji="1" lang="ja-JP" altLang="en-US"/>
          </a:p>
        </p:txBody>
      </p:sp>
      <p:sp>
        <p:nvSpPr>
          <p:cNvPr id="6" name="スライド番号プレースホルダー 5">
            <a:extLst>
              <a:ext uri="{FF2B5EF4-FFF2-40B4-BE49-F238E27FC236}">
                <a16:creationId xmlns:a16="http://schemas.microsoft.com/office/drawing/2014/main" id="{1A3B977F-D077-CF88-30F8-7CBE6D7A16AC}"/>
              </a:ext>
            </a:extLst>
          </p:cNvPr>
          <p:cNvSpPr>
            <a:spLocks noGrp="1"/>
          </p:cNvSpPr>
          <p:nvPr>
            <p:ph type="sldNum" sz="quarter" idx="12"/>
          </p:nvPr>
        </p:nvSpPr>
        <p:spPr>
          <a:xfrm>
            <a:off x="6457950" y="4781397"/>
            <a:ext cx="2057400" cy="273844"/>
          </a:xfrm>
          <a:prstGeom prst="rect">
            <a:avLst/>
          </a:prstGeom>
        </p:spPr>
        <p:txBody>
          <a:bodyPr anchor="b"/>
          <a:lstStyle>
            <a:lvl1pPr>
              <a:defRPr sz="825" b="1">
                <a:solidFill>
                  <a:srgbClr val="B5A8D0"/>
                </a:solidFill>
                <a:latin typeface="+mn-ea"/>
                <a:ea typeface="+mn-ea"/>
              </a:defRPr>
            </a:lvl1pPr>
          </a:lstStyle>
          <a:p>
            <a:fld id="{B5532141-0643-4DAD-B29C-32ADB6799D87}" type="slidenum">
              <a:rPr lang="ja-JP" altLang="en-US" smtClean="0"/>
              <a:pPr/>
              <a:t>‹#›</a:t>
            </a:fld>
            <a:endParaRPr lang="ja-JP" altLang="en-US"/>
          </a:p>
        </p:txBody>
      </p:sp>
    </p:spTree>
    <p:extLst>
      <p:ext uri="{BB962C8B-B14F-4D97-AF65-F5344CB8AC3E}">
        <p14:creationId xmlns:p14="http://schemas.microsoft.com/office/powerpoint/2010/main" val="324303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2_タイトル スライド">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18545715-6DB8-831A-ECD2-AC69D8AE4D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2" name="タイトル 1">
            <a:extLst>
              <a:ext uri="{FF2B5EF4-FFF2-40B4-BE49-F238E27FC236}">
                <a16:creationId xmlns:a16="http://schemas.microsoft.com/office/drawing/2014/main" id="{E0C4F12F-1855-BB62-E86F-90D63DFABE25}"/>
              </a:ext>
            </a:extLst>
          </p:cNvPr>
          <p:cNvSpPr>
            <a:spLocks noGrp="1"/>
          </p:cNvSpPr>
          <p:nvPr>
            <p:ph type="ctrTitle"/>
          </p:nvPr>
        </p:nvSpPr>
        <p:spPr>
          <a:xfrm>
            <a:off x="1685925" y="1710488"/>
            <a:ext cx="5962650" cy="970153"/>
          </a:xfrm>
          <a:prstGeom prst="rect">
            <a:avLst/>
          </a:prstGeom>
        </p:spPr>
        <p:txBody>
          <a:bodyPr anchor="ctr">
            <a:normAutofit/>
          </a:bodyPr>
          <a:lstStyle>
            <a:lvl1pPr algn="ctr">
              <a:defRPr sz="3300" b="1">
                <a:solidFill>
                  <a:schemeClr val="bg1"/>
                </a:solidFill>
                <a:latin typeface="游ゴシック" panose="020B0400000000000000" pitchFamily="50" charset="-128"/>
                <a:ea typeface="游ゴシック" panose="020B0400000000000000" pitchFamily="50" charset="-128"/>
              </a:defRPr>
            </a:lvl1pPr>
          </a:lstStyle>
          <a:p>
            <a:r>
              <a:rPr kumimoji="1" lang="ja-JP" altLang="en-US"/>
              <a:t>マスター タイトルの書式設定</a:t>
            </a:r>
          </a:p>
        </p:txBody>
      </p:sp>
      <p:sp>
        <p:nvSpPr>
          <p:cNvPr id="3" name="字幕 2">
            <a:extLst>
              <a:ext uri="{FF2B5EF4-FFF2-40B4-BE49-F238E27FC236}">
                <a16:creationId xmlns:a16="http://schemas.microsoft.com/office/drawing/2014/main" id="{008D4565-5A43-4413-61B2-CF2F32CD9CFE}"/>
              </a:ext>
            </a:extLst>
          </p:cNvPr>
          <p:cNvSpPr>
            <a:spLocks noGrp="1"/>
          </p:cNvSpPr>
          <p:nvPr>
            <p:ph type="subTitle" idx="1"/>
          </p:nvPr>
        </p:nvSpPr>
        <p:spPr>
          <a:xfrm>
            <a:off x="2676939" y="2797305"/>
            <a:ext cx="3980622" cy="467866"/>
          </a:xfrm>
        </p:spPr>
        <p:txBody>
          <a:bodyPr anchor="ctr"/>
          <a:lstStyle>
            <a:lvl1pPr marL="0" indent="0" algn="ctr">
              <a:buNone/>
              <a:defRPr sz="1800">
                <a:solidFill>
                  <a:schemeClr val="bg1"/>
                </a:solidFill>
                <a:latin typeface="游ゴシック" panose="020B0400000000000000" pitchFamily="50" charset="-128"/>
                <a:ea typeface="游ゴシック" panose="020B0400000000000000" pitchFamily="50" charset="-128"/>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Tree>
    <p:extLst>
      <p:ext uri="{BB962C8B-B14F-4D97-AF65-F5344CB8AC3E}">
        <p14:creationId xmlns:p14="http://schemas.microsoft.com/office/powerpoint/2010/main" val="3630743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0FC901C-5C0E-C6F4-A25C-6F0C9B71BE1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6" name="タイトル 1">
            <a:extLst>
              <a:ext uri="{FF2B5EF4-FFF2-40B4-BE49-F238E27FC236}">
                <a16:creationId xmlns:a16="http://schemas.microsoft.com/office/drawing/2014/main" id="{A1927A17-FE8D-C44F-FED9-584648835ACE}"/>
              </a:ext>
            </a:extLst>
          </p:cNvPr>
          <p:cNvSpPr txBox="1">
            <a:spLocks/>
          </p:cNvSpPr>
          <p:nvPr userDrawn="1"/>
        </p:nvSpPr>
        <p:spPr>
          <a:xfrm>
            <a:off x="1685925" y="1710488"/>
            <a:ext cx="5962650" cy="970153"/>
          </a:xfrm>
          <a:prstGeom prst="rect">
            <a:avLst/>
          </a:prstGeom>
        </p:spPr>
        <p:txBody>
          <a:bodyPr vert="horz" lIns="68580" tIns="34290" rIns="68580" bIns="34290" rtlCol="0" anchor="ctr">
            <a:normAutofit/>
          </a:bodyPr>
          <a:lstStyle>
            <a:lvl1pPr algn="ctr" defTabSz="914400" rtl="0" eaLnBrk="1" latinLnBrk="0" hangingPunct="1">
              <a:lnSpc>
                <a:spcPct val="90000"/>
              </a:lnSpc>
              <a:spcBef>
                <a:spcPct val="0"/>
              </a:spcBef>
              <a:buNone/>
              <a:defRPr kumimoji="1" sz="4400" b="1" kern="1200">
                <a:solidFill>
                  <a:schemeClr val="bg1"/>
                </a:solidFill>
                <a:latin typeface="游ゴシック" panose="020B0400000000000000" pitchFamily="50" charset="-128"/>
                <a:ea typeface="游ゴシック" panose="020B0400000000000000" pitchFamily="50" charset="-128"/>
                <a:cs typeface="+mj-cs"/>
              </a:defRPr>
            </a:lvl1pPr>
          </a:lstStyle>
          <a:p>
            <a:r>
              <a:rPr lang="ja-JP" altLang="en-US" sz="3300">
                <a:solidFill>
                  <a:srgbClr val="47278B"/>
                </a:solidFill>
              </a:rPr>
              <a:t>マスター タイトルの書式設定</a:t>
            </a:r>
          </a:p>
        </p:txBody>
      </p:sp>
      <p:sp>
        <p:nvSpPr>
          <p:cNvPr id="7" name="字幕 2">
            <a:extLst>
              <a:ext uri="{FF2B5EF4-FFF2-40B4-BE49-F238E27FC236}">
                <a16:creationId xmlns:a16="http://schemas.microsoft.com/office/drawing/2014/main" id="{0EFA2102-716C-C4AB-5983-84BA5B1550E9}"/>
              </a:ext>
            </a:extLst>
          </p:cNvPr>
          <p:cNvSpPr txBox="1">
            <a:spLocks/>
          </p:cNvSpPr>
          <p:nvPr userDrawn="1"/>
        </p:nvSpPr>
        <p:spPr>
          <a:xfrm>
            <a:off x="2676939" y="2797305"/>
            <a:ext cx="3980622" cy="467866"/>
          </a:xfrm>
          <a:prstGeom prst="rect">
            <a:avLst/>
          </a:prstGeom>
        </p:spPr>
        <p:txBody>
          <a:bodyPr vert="horz" lIns="68580" tIns="34290" rIns="68580" bIns="3429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bg1"/>
                </a:solidFill>
                <a:latin typeface="游ゴシック" panose="020B0400000000000000" pitchFamily="50" charset="-128"/>
                <a:ea typeface="游ゴシック" panose="020B0400000000000000" pitchFamily="50" charset="-128"/>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800">
                <a:solidFill>
                  <a:srgbClr val="47278B"/>
                </a:solidFill>
              </a:rPr>
              <a:t>マスター サブタイトルの書式設定</a:t>
            </a:r>
          </a:p>
        </p:txBody>
      </p:sp>
    </p:spTree>
    <p:extLst>
      <p:ext uri="{BB962C8B-B14F-4D97-AF65-F5344CB8AC3E}">
        <p14:creationId xmlns:p14="http://schemas.microsoft.com/office/powerpoint/2010/main" val="1864698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タイトルとコンテンツ">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B19BF4D-2B19-7F32-8748-FEFD7660A8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pic>
        <p:nvPicPr>
          <p:cNvPr id="2" name="グラフィックス 1">
            <a:extLst>
              <a:ext uri="{FF2B5EF4-FFF2-40B4-BE49-F238E27FC236}">
                <a16:creationId xmlns:a16="http://schemas.microsoft.com/office/drawing/2014/main" id="{858439F2-FBA8-D2A5-447E-F88AA58D70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315615" y="1943885"/>
            <a:ext cx="6512771" cy="521892"/>
          </a:xfrm>
          <a:prstGeom prst="rect">
            <a:avLst/>
          </a:prstGeom>
        </p:spPr>
      </p:pic>
      <p:sp>
        <p:nvSpPr>
          <p:cNvPr id="3" name="テキスト ボックス 2">
            <a:extLst>
              <a:ext uri="{FF2B5EF4-FFF2-40B4-BE49-F238E27FC236}">
                <a16:creationId xmlns:a16="http://schemas.microsoft.com/office/drawing/2014/main" id="{EA272677-0A4A-6FF8-2FD9-05CFBBE6190C}"/>
              </a:ext>
            </a:extLst>
          </p:cNvPr>
          <p:cNvSpPr txBox="1"/>
          <p:nvPr userDrawn="1"/>
        </p:nvSpPr>
        <p:spPr>
          <a:xfrm>
            <a:off x="-10886" y="2845301"/>
            <a:ext cx="9165771" cy="854080"/>
          </a:xfrm>
          <a:prstGeom prst="rect">
            <a:avLst/>
          </a:prstGeom>
          <a:noFill/>
        </p:spPr>
        <p:txBody>
          <a:bodyPr wrap="square" rtlCol="0">
            <a:spAutoFit/>
          </a:bodyPr>
          <a:lstStyle/>
          <a:p>
            <a:pPr algn="ctr"/>
            <a:r>
              <a:rPr kumimoji="1" lang="ja-JP" altLang="en-US" sz="1050" b="1">
                <a:solidFill>
                  <a:schemeClr val="bg1"/>
                </a:solidFill>
                <a:latin typeface="+mn-ea"/>
                <a:ea typeface="+mn-ea"/>
              </a:rPr>
              <a:t>私たちは、社員一人ひとりが当事者意識をもち、</a:t>
            </a:r>
            <a:endParaRPr kumimoji="1" lang="en-US" altLang="ja-JP" sz="1050" b="1">
              <a:solidFill>
                <a:schemeClr val="bg1"/>
              </a:solidFill>
              <a:latin typeface="+mn-ea"/>
              <a:ea typeface="+mn-ea"/>
            </a:endParaRPr>
          </a:p>
          <a:p>
            <a:pPr algn="ctr"/>
            <a:endParaRPr kumimoji="1" lang="en-US" altLang="ja-JP" sz="900" b="1">
              <a:solidFill>
                <a:schemeClr val="bg1"/>
              </a:solidFill>
              <a:latin typeface="+mn-ea"/>
              <a:ea typeface="+mn-ea"/>
            </a:endParaRPr>
          </a:p>
          <a:p>
            <a:pPr algn="ctr"/>
            <a:r>
              <a:rPr kumimoji="1" lang="ja-JP" altLang="en-US" sz="1050" b="1">
                <a:solidFill>
                  <a:schemeClr val="bg1"/>
                </a:solidFill>
                <a:latin typeface="+mn-ea"/>
                <a:ea typeface="+mn-ea"/>
              </a:rPr>
              <a:t>共に仕事をするチームやお客様、パートナー、</a:t>
            </a:r>
            <a:endParaRPr kumimoji="1" lang="en-US" altLang="ja-JP" sz="1050" b="1">
              <a:solidFill>
                <a:schemeClr val="bg1"/>
              </a:solidFill>
              <a:latin typeface="+mn-ea"/>
              <a:ea typeface="+mn-ea"/>
            </a:endParaRPr>
          </a:p>
          <a:p>
            <a:pPr algn="ctr"/>
            <a:endParaRPr kumimoji="1" lang="ja-JP" altLang="en-US" sz="900" b="1">
              <a:solidFill>
                <a:schemeClr val="bg1"/>
              </a:solidFill>
              <a:latin typeface="+mn-ea"/>
              <a:ea typeface="+mn-ea"/>
            </a:endParaRPr>
          </a:p>
          <a:p>
            <a:pPr algn="ctr"/>
            <a:r>
              <a:rPr kumimoji="1" lang="ja-JP" altLang="en-US" sz="1050" b="1">
                <a:solidFill>
                  <a:schemeClr val="bg1"/>
                </a:solidFill>
                <a:latin typeface="+mn-ea"/>
                <a:ea typeface="+mn-ea"/>
              </a:rPr>
              <a:t>あらゆる相手に対して「</a:t>
            </a:r>
            <a:r>
              <a:rPr kumimoji="1" lang="en-US" altLang="ja-JP" sz="1050" b="1">
                <a:solidFill>
                  <a:schemeClr val="bg1"/>
                </a:solidFill>
                <a:latin typeface="+mn-ea"/>
                <a:ea typeface="+mn-ea"/>
              </a:rPr>
              <a:t>We = You</a:t>
            </a:r>
            <a:r>
              <a:rPr kumimoji="1" lang="ja-JP" altLang="en-US" sz="1050" b="1">
                <a:solidFill>
                  <a:schemeClr val="bg1"/>
                </a:solidFill>
                <a:latin typeface="+mn-ea"/>
                <a:ea typeface="+mn-ea"/>
              </a:rPr>
              <a:t>」の精神で取り組むことを宣言します。</a:t>
            </a:r>
          </a:p>
        </p:txBody>
      </p:sp>
    </p:spTree>
    <p:extLst>
      <p:ext uri="{BB962C8B-B14F-4D97-AF65-F5344CB8AC3E}">
        <p14:creationId xmlns:p14="http://schemas.microsoft.com/office/powerpoint/2010/main" val="36428753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タイトルとコンテンツ">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41BFE232-FF7B-BC18-1CED-B4BE1DDFDA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pic>
        <p:nvPicPr>
          <p:cNvPr id="2" name="グラフィックス 1">
            <a:extLst>
              <a:ext uri="{FF2B5EF4-FFF2-40B4-BE49-F238E27FC236}">
                <a16:creationId xmlns:a16="http://schemas.microsoft.com/office/drawing/2014/main" id="{858439F2-FBA8-D2A5-447E-F88AA58D70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315615" y="1943885"/>
            <a:ext cx="6512771" cy="521892"/>
          </a:xfrm>
          <a:prstGeom prst="rect">
            <a:avLst/>
          </a:prstGeom>
        </p:spPr>
      </p:pic>
      <p:sp>
        <p:nvSpPr>
          <p:cNvPr id="3" name="テキスト ボックス 2">
            <a:extLst>
              <a:ext uri="{FF2B5EF4-FFF2-40B4-BE49-F238E27FC236}">
                <a16:creationId xmlns:a16="http://schemas.microsoft.com/office/drawing/2014/main" id="{EA272677-0A4A-6FF8-2FD9-05CFBBE6190C}"/>
              </a:ext>
            </a:extLst>
          </p:cNvPr>
          <p:cNvSpPr txBox="1"/>
          <p:nvPr userDrawn="1"/>
        </p:nvSpPr>
        <p:spPr>
          <a:xfrm>
            <a:off x="-10886" y="2845301"/>
            <a:ext cx="9165771" cy="854080"/>
          </a:xfrm>
          <a:prstGeom prst="rect">
            <a:avLst/>
          </a:prstGeom>
          <a:noFill/>
        </p:spPr>
        <p:txBody>
          <a:bodyPr wrap="square" rtlCol="0">
            <a:spAutoFit/>
          </a:bodyPr>
          <a:lstStyle/>
          <a:p>
            <a:pPr algn="ctr"/>
            <a:r>
              <a:rPr kumimoji="1" lang="ja-JP" altLang="en-US" sz="1050" b="1">
                <a:solidFill>
                  <a:schemeClr val="bg1"/>
                </a:solidFill>
                <a:latin typeface="+mn-ea"/>
                <a:ea typeface="+mn-ea"/>
              </a:rPr>
              <a:t>私たちは、社員一人ひとりが当事者意識をもち、</a:t>
            </a:r>
            <a:endParaRPr kumimoji="1" lang="en-US" altLang="ja-JP" sz="1050" b="1">
              <a:solidFill>
                <a:schemeClr val="bg1"/>
              </a:solidFill>
              <a:latin typeface="+mn-ea"/>
              <a:ea typeface="+mn-ea"/>
            </a:endParaRPr>
          </a:p>
          <a:p>
            <a:pPr algn="ctr"/>
            <a:endParaRPr kumimoji="1" lang="en-US" altLang="ja-JP" sz="900" b="1">
              <a:solidFill>
                <a:schemeClr val="bg1"/>
              </a:solidFill>
              <a:latin typeface="+mn-ea"/>
              <a:ea typeface="+mn-ea"/>
            </a:endParaRPr>
          </a:p>
          <a:p>
            <a:pPr algn="ctr"/>
            <a:r>
              <a:rPr kumimoji="1" lang="ja-JP" altLang="en-US" sz="1050" b="1">
                <a:solidFill>
                  <a:schemeClr val="bg1"/>
                </a:solidFill>
                <a:latin typeface="+mn-ea"/>
                <a:ea typeface="+mn-ea"/>
              </a:rPr>
              <a:t>共に仕事をするチームやお客様、パートナー、</a:t>
            </a:r>
            <a:endParaRPr kumimoji="1" lang="en-US" altLang="ja-JP" sz="1050" b="1">
              <a:solidFill>
                <a:schemeClr val="bg1"/>
              </a:solidFill>
              <a:latin typeface="+mn-ea"/>
              <a:ea typeface="+mn-ea"/>
            </a:endParaRPr>
          </a:p>
          <a:p>
            <a:pPr algn="ctr"/>
            <a:endParaRPr kumimoji="1" lang="ja-JP" altLang="en-US" sz="900" b="1">
              <a:solidFill>
                <a:schemeClr val="bg1"/>
              </a:solidFill>
              <a:latin typeface="+mn-ea"/>
              <a:ea typeface="+mn-ea"/>
            </a:endParaRPr>
          </a:p>
          <a:p>
            <a:pPr algn="ctr"/>
            <a:r>
              <a:rPr kumimoji="1" lang="ja-JP" altLang="en-US" sz="1050" b="1">
                <a:solidFill>
                  <a:schemeClr val="bg1"/>
                </a:solidFill>
                <a:latin typeface="+mn-ea"/>
                <a:ea typeface="+mn-ea"/>
              </a:rPr>
              <a:t>あらゆる相手に対して「</a:t>
            </a:r>
            <a:r>
              <a:rPr kumimoji="1" lang="en-US" altLang="ja-JP" sz="1050" b="1">
                <a:solidFill>
                  <a:schemeClr val="bg1"/>
                </a:solidFill>
                <a:latin typeface="+mn-ea"/>
                <a:ea typeface="+mn-ea"/>
              </a:rPr>
              <a:t>We = You</a:t>
            </a:r>
            <a:r>
              <a:rPr kumimoji="1" lang="ja-JP" altLang="en-US" sz="1050" b="1">
                <a:solidFill>
                  <a:schemeClr val="bg1"/>
                </a:solidFill>
                <a:latin typeface="+mn-ea"/>
                <a:ea typeface="+mn-ea"/>
              </a:rPr>
              <a:t>」の精神で取り組むことを宣言します。</a:t>
            </a:r>
          </a:p>
        </p:txBody>
      </p:sp>
    </p:spTree>
    <p:extLst>
      <p:ext uri="{BB962C8B-B14F-4D97-AF65-F5344CB8AC3E}">
        <p14:creationId xmlns:p14="http://schemas.microsoft.com/office/powerpoint/2010/main" val="20865082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タイトルとコンテンツ">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B19BF4D-2B19-7F32-8748-FEFD7660A8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pic>
        <p:nvPicPr>
          <p:cNvPr id="2" name="グラフィックス 1">
            <a:extLst>
              <a:ext uri="{FF2B5EF4-FFF2-40B4-BE49-F238E27FC236}">
                <a16:creationId xmlns:a16="http://schemas.microsoft.com/office/drawing/2014/main" id="{858439F2-FBA8-D2A5-447E-F88AA58D70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315615" y="1943885"/>
            <a:ext cx="6512771" cy="521892"/>
          </a:xfrm>
          <a:prstGeom prst="rect">
            <a:avLst/>
          </a:prstGeom>
        </p:spPr>
      </p:pic>
      <p:sp>
        <p:nvSpPr>
          <p:cNvPr id="3" name="テキスト ボックス 2">
            <a:extLst>
              <a:ext uri="{FF2B5EF4-FFF2-40B4-BE49-F238E27FC236}">
                <a16:creationId xmlns:a16="http://schemas.microsoft.com/office/drawing/2014/main" id="{EA272677-0A4A-6FF8-2FD9-05CFBBE6190C}"/>
              </a:ext>
            </a:extLst>
          </p:cNvPr>
          <p:cNvSpPr txBox="1"/>
          <p:nvPr userDrawn="1"/>
        </p:nvSpPr>
        <p:spPr>
          <a:xfrm>
            <a:off x="-10886" y="2845301"/>
            <a:ext cx="9165771" cy="854080"/>
          </a:xfrm>
          <a:prstGeom prst="rect">
            <a:avLst/>
          </a:prstGeom>
          <a:noFill/>
        </p:spPr>
        <p:txBody>
          <a:bodyPr wrap="square" rtlCol="0">
            <a:spAutoFit/>
          </a:bodyPr>
          <a:lstStyle/>
          <a:p>
            <a:pPr algn="ctr"/>
            <a:r>
              <a:rPr kumimoji="1" lang="ja-JP" altLang="en-US" sz="1050" b="1">
                <a:solidFill>
                  <a:schemeClr val="bg1"/>
                </a:solidFill>
                <a:latin typeface="+mn-ea"/>
                <a:ea typeface="+mn-ea"/>
              </a:rPr>
              <a:t>私たちは、社員一人ひとりが当事者意識をもち、</a:t>
            </a:r>
            <a:endParaRPr kumimoji="1" lang="en-US" altLang="ja-JP" sz="1050" b="1">
              <a:solidFill>
                <a:schemeClr val="bg1"/>
              </a:solidFill>
              <a:latin typeface="+mn-ea"/>
              <a:ea typeface="+mn-ea"/>
            </a:endParaRPr>
          </a:p>
          <a:p>
            <a:pPr algn="ctr"/>
            <a:endParaRPr kumimoji="1" lang="en-US" altLang="ja-JP" sz="900" b="1">
              <a:solidFill>
                <a:schemeClr val="bg1"/>
              </a:solidFill>
              <a:latin typeface="+mn-ea"/>
              <a:ea typeface="+mn-ea"/>
            </a:endParaRPr>
          </a:p>
          <a:p>
            <a:pPr algn="ctr"/>
            <a:r>
              <a:rPr kumimoji="1" lang="ja-JP" altLang="en-US" sz="1050" b="1">
                <a:solidFill>
                  <a:schemeClr val="bg1"/>
                </a:solidFill>
                <a:latin typeface="+mn-ea"/>
                <a:ea typeface="+mn-ea"/>
              </a:rPr>
              <a:t>共に仕事をするチームやお客様、パートナー、</a:t>
            </a:r>
            <a:endParaRPr kumimoji="1" lang="en-US" altLang="ja-JP" sz="1050" b="1">
              <a:solidFill>
                <a:schemeClr val="bg1"/>
              </a:solidFill>
              <a:latin typeface="+mn-ea"/>
              <a:ea typeface="+mn-ea"/>
            </a:endParaRPr>
          </a:p>
          <a:p>
            <a:pPr algn="ctr"/>
            <a:endParaRPr kumimoji="1" lang="ja-JP" altLang="en-US" sz="900" b="1">
              <a:solidFill>
                <a:schemeClr val="bg1"/>
              </a:solidFill>
              <a:latin typeface="+mn-ea"/>
              <a:ea typeface="+mn-ea"/>
            </a:endParaRPr>
          </a:p>
          <a:p>
            <a:pPr algn="ctr"/>
            <a:r>
              <a:rPr kumimoji="1" lang="ja-JP" altLang="en-US" sz="1050" b="1">
                <a:solidFill>
                  <a:schemeClr val="bg1"/>
                </a:solidFill>
                <a:latin typeface="+mn-ea"/>
                <a:ea typeface="+mn-ea"/>
              </a:rPr>
              <a:t>あらゆる相手に対して「</a:t>
            </a:r>
            <a:r>
              <a:rPr kumimoji="1" lang="en-US" altLang="ja-JP" sz="1050" b="1">
                <a:solidFill>
                  <a:schemeClr val="bg1"/>
                </a:solidFill>
                <a:latin typeface="+mn-ea"/>
                <a:ea typeface="+mn-ea"/>
              </a:rPr>
              <a:t>We = You</a:t>
            </a:r>
            <a:r>
              <a:rPr kumimoji="1" lang="ja-JP" altLang="en-US" sz="1050" b="1">
                <a:solidFill>
                  <a:schemeClr val="bg1"/>
                </a:solidFill>
                <a:latin typeface="+mn-ea"/>
                <a:ea typeface="+mn-ea"/>
              </a:rPr>
              <a:t>」の精神で取り組むことを宣言します。</a:t>
            </a:r>
          </a:p>
        </p:txBody>
      </p:sp>
    </p:spTree>
    <p:extLst>
      <p:ext uri="{BB962C8B-B14F-4D97-AF65-F5344CB8AC3E}">
        <p14:creationId xmlns:p14="http://schemas.microsoft.com/office/powerpoint/2010/main" val="42136608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タイトル スライド">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0FC901C-5C0E-C6F4-A25C-6F0C9B71BE1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6" name="タイトル 1">
            <a:extLst>
              <a:ext uri="{FF2B5EF4-FFF2-40B4-BE49-F238E27FC236}">
                <a16:creationId xmlns:a16="http://schemas.microsoft.com/office/drawing/2014/main" id="{A1927A17-FE8D-C44F-FED9-584648835ACE}"/>
              </a:ext>
            </a:extLst>
          </p:cNvPr>
          <p:cNvSpPr txBox="1">
            <a:spLocks/>
          </p:cNvSpPr>
          <p:nvPr userDrawn="1"/>
        </p:nvSpPr>
        <p:spPr>
          <a:xfrm>
            <a:off x="1685925" y="1710488"/>
            <a:ext cx="5962650" cy="970153"/>
          </a:xfrm>
          <a:prstGeom prst="rect">
            <a:avLst/>
          </a:prstGeom>
        </p:spPr>
        <p:txBody>
          <a:bodyPr vert="horz" lIns="68580" tIns="34290" rIns="68580" bIns="34290" rtlCol="0" anchor="ctr">
            <a:normAutofit/>
          </a:bodyPr>
          <a:lstStyle>
            <a:lvl1pPr algn="ctr" defTabSz="914400" rtl="0" eaLnBrk="1" latinLnBrk="0" hangingPunct="1">
              <a:lnSpc>
                <a:spcPct val="90000"/>
              </a:lnSpc>
              <a:spcBef>
                <a:spcPct val="0"/>
              </a:spcBef>
              <a:buNone/>
              <a:defRPr kumimoji="1" sz="4400" b="1" kern="1200">
                <a:solidFill>
                  <a:schemeClr val="bg1"/>
                </a:solidFill>
                <a:latin typeface="游ゴシック" panose="020B0400000000000000" pitchFamily="50" charset="-128"/>
                <a:ea typeface="游ゴシック" panose="020B0400000000000000" pitchFamily="50" charset="-128"/>
                <a:cs typeface="+mj-cs"/>
              </a:defRPr>
            </a:lvl1pPr>
          </a:lstStyle>
          <a:p>
            <a:r>
              <a:rPr lang="ja-JP" altLang="en-US" sz="3300">
                <a:solidFill>
                  <a:srgbClr val="47278B"/>
                </a:solidFill>
              </a:rPr>
              <a:t>マスター タイトルの書式設定</a:t>
            </a:r>
          </a:p>
        </p:txBody>
      </p:sp>
      <p:sp>
        <p:nvSpPr>
          <p:cNvPr id="7" name="字幕 2">
            <a:extLst>
              <a:ext uri="{FF2B5EF4-FFF2-40B4-BE49-F238E27FC236}">
                <a16:creationId xmlns:a16="http://schemas.microsoft.com/office/drawing/2014/main" id="{0EFA2102-716C-C4AB-5983-84BA5B1550E9}"/>
              </a:ext>
            </a:extLst>
          </p:cNvPr>
          <p:cNvSpPr txBox="1">
            <a:spLocks/>
          </p:cNvSpPr>
          <p:nvPr userDrawn="1"/>
        </p:nvSpPr>
        <p:spPr>
          <a:xfrm>
            <a:off x="2676939" y="2797305"/>
            <a:ext cx="3980622" cy="467866"/>
          </a:xfrm>
          <a:prstGeom prst="rect">
            <a:avLst/>
          </a:prstGeom>
        </p:spPr>
        <p:txBody>
          <a:bodyPr vert="horz" lIns="68580" tIns="34290" rIns="68580" bIns="3429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bg1"/>
                </a:solidFill>
                <a:latin typeface="游ゴシック" panose="020B0400000000000000" pitchFamily="50" charset="-128"/>
                <a:ea typeface="游ゴシック" panose="020B0400000000000000" pitchFamily="50" charset="-128"/>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800">
                <a:solidFill>
                  <a:srgbClr val="47278B"/>
                </a:solidFill>
              </a:rPr>
              <a:t>マスター サブタイトルの書式設定</a:t>
            </a:r>
          </a:p>
        </p:txBody>
      </p:sp>
    </p:spTree>
    <p:extLst>
      <p:ext uri="{BB962C8B-B14F-4D97-AF65-F5344CB8AC3E}">
        <p14:creationId xmlns:p14="http://schemas.microsoft.com/office/powerpoint/2010/main" val="2117174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白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4DDB83-34E3-0EBE-53B7-F1A6051C8988}"/>
              </a:ext>
            </a:extLst>
          </p:cNvPr>
          <p:cNvSpPr>
            <a:spLocks noGrp="1"/>
          </p:cNvSpPr>
          <p:nvPr>
            <p:ph type="title"/>
          </p:nvPr>
        </p:nvSpPr>
        <p:spPr>
          <a:xfrm>
            <a:off x="419931" y="311115"/>
            <a:ext cx="3195431" cy="329959"/>
          </a:xfrm>
          <a:prstGeom prst="rect">
            <a:avLst/>
          </a:prstGeom>
        </p:spPr>
        <p:txBody>
          <a:bodyPr>
            <a:noAutofit/>
          </a:bodyPr>
          <a:lstStyle>
            <a:lvl1pPr>
              <a:defRPr sz="1800" b="1" baseline="0">
                <a:solidFill>
                  <a:srgbClr val="47278B"/>
                </a:solidFill>
                <a:latin typeface="BIZ UDPゴシック" panose="020B0400000000000000" pitchFamily="50" charset="-128"/>
                <a:ea typeface="游ゴシック" panose="020B0400000000000000" pitchFamily="50" charset="-128"/>
              </a:defRPr>
            </a:lvl1pPr>
          </a:lstStyle>
          <a:p>
            <a:r>
              <a:rPr kumimoji="1" lang="ja-JP" altLang="en-US"/>
              <a:t>マスター タイトルの書式設定</a:t>
            </a:r>
          </a:p>
        </p:txBody>
      </p:sp>
      <p:sp>
        <p:nvSpPr>
          <p:cNvPr id="5" name="スライド番号プレースホルダー 5">
            <a:extLst>
              <a:ext uri="{FF2B5EF4-FFF2-40B4-BE49-F238E27FC236}">
                <a16:creationId xmlns:a16="http://schemas.microsoft.com/office/drawing/2014/main" id="{A41DCB0C-6BC9-009B-7969-C00DDF6D035E}"/>
              </a:ext>
            </a:extLst>
          </p:cNvPr>
          <p:cNvSpPr>
            <a:spLocks noGrp="1"/>
          </p:cNvSpPr>
          <p:nvPr>
            <p:ph type="sldNum" sz="quarter" idx="12"/>
          </p:nvPr>
        </p:nvSpPr>
        <p:spPr>
          <a:xfrm>
            <a:off x="6457950" y="4781397"/>
            <a:ext cx="2057400" cy="273844"/>
          </a:xfrm>
          <a:prstGeom prst="rect">
            <a:avLst/>
          </a:prstGeom>
        </p:spPr>
        <p:txBody>
          <a:bodyPr anchor="b"/>
          <a:lstStyle>
            <a:lvl1pPr>
              <a:defRPr sz="825" b="1">
                <a:solidFill>
                  <a:srgbClr val="B5A8D0"/>
                </a:solidFill>
                <a:latin typeface="+mn-ea"/>
                <a:ea typeface="+mn-ea"/>
              </a:defRPr>
            </a:lvl1pPr>
          </a:lstStyle>
          <a:p>
            <a:fld id="{B5532141-0643-4DAD-B29C-32ADB6799D87}" type="slidenum">
              <a:rPr lang="ja-JP" altLang="en-US" smtClean="0"/>
              <a:pPr/>
              <a:t>‹#›</a:t>
            </a:fld>
            <a:endParaRPr lang="ja-JP" altLang="en-US"/>
          </a:p>
        </p:txBody>
      </p:sp>
      <p:sp>
        <p:nvSpPr>
          <p:cNvPr id="6" name="日付プレースホルダー 3">
            <a:extLst>
              <a:ext uri="{FF2B5EF4-FFF2-40B4-BE49-F238E27FC236}">
                <a16:creationId xmlns:a16="http://schemas.microsoft.com/office/drawing/2014/main" id="{C415DD7E-D0A3-7F52-4F13-B6EBAA8A0657}"/>
              </a:ext>
            </a:extLst>
          </p:cNvPr>
          <p:cNvSpPr>
            <a:spLocks noGrp="1"/>
          </p:cNvSpPr>
          <p:nvPr>
            <p:ph type="dt" sz="half" idx="10"/>
          </p:nvPr>
        </p:nvSpPr>
        <p:spPr>
          <a:xfrm>
            <a:off x="628650" y="4781397"/>
            <a:ext cx="2057400" cy="273844"/>
          </a:xfrm>
          <a:prstGeom prst="rect">
            <a:avLst/>
          </a:prstGeom>
        </p:spPr>
        <p:txBody>
          <a:bodyPr anchor="b"/>
          <a:lstStyle>
            <a:lvl1pPr>
              <a:defRPr sz="825" b="1" baseline="0">
                <a:solidFill>
                  <a:srgbClr val="B5A8D0"/>
                </a:solidFill>
                <a:latin typeface="+mn-ea"/>
                <a:ea typeface="+mn-ea"/>
              </a:defRPr>
            </a:lvl1pPr>
          </a:lstStyle>
          <a:p>
            <a:r>
              <a:rPr kumimoji="1" lang="en-US" altLang="ja-JP"/>
              <a:t>©ABI Inc.</a:t>
            </a:r>
            <a:endParaRPr kumimoji="1" lang="ja-JP" altLang="en-US"/>
          </a:p>
        </p:txBody>
      </p:sp>
    </p:spTree>
    <p:extLst>
      <p:ext uri="{BB962C8B-B14F-4D97-AF65-F5344CB8AC3E}">
        <p14:creationId xmlns:p14="http://schemas.microsoft.com/office/powerpoint/2010/main" val="1253712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0_タイトルとコンテンツ">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E64BC2A4-C0AE-CCE8-CDB8-75478D8A3635}"/>
              </a:ext>
            </a:extLst>
          </p:cNvPr>
          <p:cNvSpPr/>
          <p:nvPr userDrawn="1"/>
        </p:nvSpPr>
        <p:spPr>
          <a:xfrm>
            <a:off x="0" y="0"/>
            <a:ext cx="3867150" cy="51435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13"/>
          </a:p>
        </p:txBody>
      </p:sp>
      <p:pic>
        <p:nvPicPr>
          <p:cNvPr id="9" name="図 8">
            <a:extLst>
              <a:ext uri="{FF2B5EF4-FFF2-40B4-BE49-F238E27FC236}">
                <a16:creationId xmlns:a16="http://schemas.microsoft.com/office/drawing/2014/main" id="{90591F39-BC0C-EA20-0A13-7DC1E5568F0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2" name="タイトル 1">
            <a:extLst>
              <a:ext uri="{FF2B5EF4-FFF2-40B4-BE49-F238E27FC236}">
                <a16:creationId xmlns:a16="http://schemas.microsoft.com/office/drawing/2014/main" id="{7F23F0ED-AC73-DEBE-11A5-091E9D279DB5}"/>
              </a:ext>
            </a:extLst>
          </p:cNvPr>
          <p:cNvSpPr>
            <a:spLocks noGrp="1"/>
          </p:cNvSpPr>
          <p:nvPr>
            <p:ph type="title" hasCustomPrompt="1"/>
          </p:nvPr>
        </p:nvSpPr>
        <p:spPr>
          <a:xfrm>
            <a:off x="792649" y="1013791"/>
            <a:ext cx="2790407" cy="655983"/>
          </a:xfrm>
          <a:prstGeom prst="rect">
            <a:avLst/>
          </a:prstGeom>
        </p:spPr>
        <p:txBody>
          <a:bodyPr>
            <a:noAutofit/>
          </a:bodyPr>
          <a:lstStyle>
            <a:lvl1pPr>
              <a:defRPr sz="2100" b="1" baseline="0">
                <a:solidFill>
                  <a:srgbClr val="47278B"/>
                </a:solidFill>
                <a:latin typeface="BIZ UDPゴシック" panose="020B0400000000000000" pitchFamily="50" charset="-128"/>
                <a:ea typeface="游ゴシック" panose="020B0400000000000000" pitchFamily="50" charset="-128"/>
              </a:defRPr>
            </a:lvl1pPr>
          </a:lstStyle>
          <a:p>
            <a:r>
              <a:rPr kumimoji="1" lang="ja-JP" altLang="en-US"/>
              <a:t>マスター タイトルの</a:t>
            </a:r>
            <a:br>
              <a:rPr kumimoji="1" lang="en-US" altLang="ja-JP"/>
            </a:br>
            <a:r>
              <a:rPr kumimoji="1" lang="ja-JP" altLang="en-US"/>
              <a:t>書式設定</a:t>
            </a:r>
          </a:p>
        </p:txBody>
      </p:sp>
      <p:sp>
        <p:nvSpPr>
          <p:cNvPr id="3" name="コンテンツ プレースホルダー 2">
            <a:extLst>
              <a:ext uri="{FF2B5EF4-FFF2-40B4-BE49-F238E27FC236}">
                <a16:creationId xmlns:a16="http://schemas.microsoft.com/office/drawing/2014/main" id="{57B84C9E-25C8-67B7-B67B-FC1231FC6D31}"/>
              </a:ext>
            </a:extLst>
          </p:cNvPr>
          <p:cNvSpPr>
            <a:spLocks noGrp="1"/>
          </p:cNvSpPr>
          <p:nvPr>
            <p:ph idx="1"/>
          </p:nvPr>
        </p:nvSpPr>
        <p:spPr>
          <a:xfrm>
            <a:off x="4211707" y="1013791"/>
            <a:ext cx="4303643" cy="3531811"/>
          </a:xfrm>
        </p:spPr>
        <p:txBody>
          <a:bodyPr/>
          <a:lstStyle>
            <a:lvl1pPr>
              <a:defRPr>
                <a:solidFill>
                  <a:schemeClr val="tx1">
                    <a:lumMod val="75000"/>
                    <a:lumOff val="25000"/>
                  </a:schemeClr>
                </a:solidFill>
                <a:latin typeface="游ゴシック" panose="020B0400000000000000" pitchFamily="50" charset="-128"/>
                <a:ea typeface="游ゴシック" panose="020B0400000000000000" pitchFamily="50" charset="-128"/>
              </a:defRPr>
            </a:lvl1pPr>
            <a:lvl2pPr>
              <a:defRPr>
                <a:solidFill>
                  <a:schemeClr val="tx1">
                    <a:lumMod val="75000"/>
                    <a:lumOff val="25000"/>
                  </a:schemeClr>
                </a:solidFill>
                <a:latin typeface="游ゴシック" panose="020B0400000000000000" pitchFamily="50" charset="-128"/>
                <a:ea typeface="游ゴシック" panose="020B0400000000000000" pitchFamily="50" charset="-128"/>
              </a:defRPr>
            </a:lvl2pPr>
            <a:lvl3pPr>
              <a:defRPr>
                <a:solidFill>
                  <a:schemeClr val="tx1">
                    <a:lumMod val="75000"/>
                    <a:lumOff val="25000"/>
                  </a:schemeClr>
                </a:solidFill>
                <a:latin typeface="游ゴシック" panose="020B0400000000000000" pitchFamily="50" charset="-128"/>
                <a:ea typeface="游ゴシック" panose="020B0400000000000000" pitchFamily="50" charset="-128"/>
              </a:defRPr>
            </a:lvl3pPr>
            <a:lvl4pPr>
              <a:defRPr>
                <a:solidFill>
                  <a:schemeClr val="tx1">
                    <a:lumMod val="75000"/>
                    <a:lumOff val="25000"/>
                  </a:schemeClr>
                </a:solidFill>
                <a:latin typeface="游ゴシック" panose="020B0400000000000000" pitchFamily="50" charset="-128"/>
                <a:ea typeface="游ゴシック" panose="020B0400000000000000" pitchFamily="50" charset="-128"/>
              </a:defRPr>
            </a:lvl4pPr>
            <a:lvl5pPr>
              <a:defRPr>
                <a:solidFill>
                  <a:schemeClr val="tx1">
                    <a:lumMod val="75000"/>
                    <a:lumOff val="25000"/>
                  </a:schemeClr>
                </a:solidFill>
                <a:latin typeface="游ゴシック" panose="020B0400000000000000" pitchFamily="50" charset="-128"/>
                <a:ea typeface="游ゴシック" panose="020B04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pic>
        <p:nvPicPr>
          <p:cNvPr id="4" name="図 3">
            <a:extLst>
              <a:ext uri="{FF2B5EF4-FFF2-40B4-BE49-F238E27FC236}">
                <a16:creationId xmlns:a16="http://schemas.microsoft.com/office/drawing/2014/main" id="{126E3EE9-A116-7EBA-6425-14F593E4EBA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1495" t="35327" r="41631" b="35000"/>
          <a:stretch/>
        </p:blipFill>
        <p:spPr>
          <a:xfrm>
            <a:off x="8440808" y="118533"/>
            <a:ext cx="580196" cy="510124"/>
          </a:xfrm>
          <a:prstGeom prst="rect">
            <a:avLst/>
          </a:prstGeom>
        </p:spPr>
      </p:pic>
      <p:sp>
        <p:nvSpPr>
          <p:cNvPr id="5" name="スライド番号プレースホルダー 5">
            <a:extLst>
              <a:ext uri="{FF2B5EF4-FFF2-40B4-BE49-F238E27FC236}">
                <a16:creationId xmlns:a16="http://schemas.microsoft.com/office/drawing/2014/main" id="{7CF9D427-E03A-FC44-FFCD-64E775D9DA32}"/>
              </a:ext>
            </a:extLst>
          </p:cNvPr>
          <p:cNvSpPr>
            <a:spLocks noGrp="1"/>
          </p:cNvSpPr>
          <p:nvPr>
            <p:ph type="sldNum" sz="quarter" idx="12"/>
          </p:nvPr>
        </p:nvSpPr>
        <p:spPr>
          <a:xfrm>
            <a:off x="6457950" y="4781397"/>
            <a:ext cx="2057400" cy="273844"/>
          </a:xfrm>
          <a:prstGeom prst="rect">
            <a:avLst/>
          </a:prstGeom>
        </p:spPr>
        <p:txBody>
          <a:bodyPr anchor="b"/>
          <a:lstStyle>
            <a:lvl1pPr>
              <a:defRPr sz="825" b="1">
                <a:solidFill>
                  <a:srgbClr val="B5A8D0"/>
                </a:solidFill>
                <a:latin typeface="+mn-ea"/>
                <a:ea typeface="+mn-ea"/>
              </a:defRPr>
            </a:lvl1pPr>
          </a:lstStyle>
          <a:p>
            <a:fld id="{B5532141-0643-4DAD-B29C-32ADB6799D87}" type="slidenum">
              <a:rPr lang="ja-JP" altLang="en-US" smtClean="0"/>
              <a:pPr/>
              <a:t>‹#›</a:t>
            </a:fld>
            <a:endParaRPr lang="ja-JP" altLang="en-US"/>
          </a:p>
        </p:txBody>
      </p:sp>
    </p:spTree>
    <p:extLst>
      <p:ext uri="{BB962C8B-B14F-4D97-AF65-F5344CB8AC3E}">
        <p14:creationId xmlns:p14="http://schemas.microsoft.com/office/powerpoint/2010/main" val="2635542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3_タイトルとコンテンツ">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D5F0A7AB-3642-68AF-CDC1-A1B26063C2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2" name="タイトル 1">
            <a:extLst>
              <a:ext uri="{FF2B5EF4-FFF2-40B4-BE49-F238E27FC236}">
                <a16:creationId xmlns:a16="http://schemas.microsoft.com/office/drawing/2014/main" id="{7F23F0ED-AC73-DEBE-11A5-091E9D279DB5}"/>
              </a:ext>
            </a:extLst>
          </p:cNvPr>
          <p:cNvSpPr>
            <a:spLocks noGrp="1"/>
          </p:cNvSpPr>
          <p:nvPr>
            <p:ph type="title"/>
          </p:nvPr>
        </p:nvSpPr>
        <p:spPr>
          <a:xfrm>
            <a:off x="419931" y="311115"/>
            <a:ext cx="3195431" cy="329959"/>
          </a:xfrm>
          <a:prstGeom prst="rect">
            <a:avLst/>
          </a:prstGeom>
        </p:spPr>
        <p:txBody>
          <a:bodyPr>
            <a:noAutofit/>
          </a:bodyPr>
          <a:lstStyle>
            <a:lvl1pPr>
              <a:defRPr sz="1800" b="1" baseline="0">
                <a:solidFill>
                  <a:srgbClr val="47278B"/>
                </a:solidFill>
                <a:latin typeface="BIZ UDPゴシック" panose="020B0400000000000000" pitchFamily="50" charset="-128"/>
                <a:ea typeface="游ゴシック" panose="020B0400000000000000" pitchFamily="50" charset="-128"/>
              </a:defRPr>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7B84C9E-25C8-67B7-B67B-FC1231FC6D31}"/>
              </a:ext>
            </a:extLst>
          </p:cNvPr>
          <p:cNvSpPr>
            <a:spLocks noGrp="1"/>
          </p:cNvSpPr>
          <p:nvPr>
            <p:ph idx="1"/>
          </p:nvPr>
        </p:nvSpPr>
        <p:spPr>
          <a:xfrm>
            <a:off x="628650" y="1013791"/>
            <a:ext cx="7886700" cy="3531811"/>
          </a:xfrm>
          <a:noFill/>
        </p:spPr>
        <p:txBody>
          <a:bodyPr/>
          <a:lstStyle>
            <a:lvl1pPr>
              <a:defRPr>
                <a:solidFill>
                  <a:schemeClr val="tx1">
                    <a:lumMod val="75000"/>
                    <a:lumOff val="25000"/>
                  </a:schemeClr>
                </a:solidFill>
                <a:latin typeface="游ゴシック" panose="020B0400000000000000" pitchFamily="50" charset="-128"/>
                <a:ea typeface="游ゴシック" panose="020B0400000000000000" pitchFamily="50" charset="-128"/>
              </a:defRPr>
            </a:lvl1pPr>
            <a:lvl2pPr>
              <a:defRPr>
                <a:solidFill>
                  <a:schemeClr val="tx1">
                    <a:lumMod val="75000"/>
                    <a:lumOff val="25000"/>
                  </a:schemeClr>
                </a:solidFill>
                <a:latin typeface="游ゴシック" panose="020B0400000000000000" pitchFamily="50" charset="-128"/>
                <a:ea typeface="游ゴシック" panose="020B0400000000000000" pitchFamily="50" charset="-128"/>
              </a:defRPr>
            </a:lvl2pPr>
            <a:lvl3pPr>
              <a:defRPr>
                <a:solidFill>
                  <a:schemeClr val="tx1">
                    <a:lumMod val="75000"/>
                    <a:lumOff val="25000"/>
                  </a:schemeClr>
                </a:solidFill>
                <a:latin typeface="游ゴシック" panose="020B0400000000000000" pitchFamily="50" charset="-128"/>
                <a:ea typeface="游ゴシック" panose="020B0400000000000000" pitchFamily="50" charset="-128"/>
              </a:defRPr>
            </a:lvl3pPr>
            <a:lvl4pPr>
              <a:defRPr>
                <a:solidFill>
                  <a:schemeClr val="tx1">
                    <a:lumMod val="75000"/>
                    <a:lumOff val="25000"/>
                  </a:schemeClr>
                </a:solidFill>
                <a:latin typeface="游ゴシック" panose="020B0400000000000000" pitchFamily="50" charset="-128"/>
                <a:ea typeface="游ゴシック" panose="020B0400000000000000" pitchFamily="50" charset="-128"/>
              </a:defRPr>
            </a:lvl4pPr>
            <a:lvl5pPr>
              <a:defRPr>
                <a:solidFill>
                  <a:schemeClr val="tx1">
                    <a:lumMod val="75000"/>
                    <a:lumOff val="25000"/>
                  </a:schemeClr>
                </a:solidFill>
                <a:latin typeface="游ゴシック" panose="020B0400000000000000" pitchFamily="50" charset="-128"/>
                <a:ea typeface="游ゴシック" panose="020B04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2" name="スライド番号プレースホルダー 5">
            <a:extLst>
              <a:ext uri="{FF2B5EF4-FFF2-40B4-BE49-F238E27FC236}">
                <a16:creationId xmlns:a16="http://schemas.microsoft.com/office/drawing/2014/main" id="{60CEDCD9-3BAE-2F8E-5FC7-33ADB4629786}"/>
              </a:ext>
            </a:extLst>
          </p:cNvPr>
          <p:cNvSpPr>
            <a:spLocks noGrp="1"/>
          </p:cNvSpPr>
          <p:nvPr>
            <p:ph type="sldNum" sz="quarter" idx="12"/>
          </p:nvPr>
        </p:nvSpPr>
        <p:spPr>
          <a:xfrm>
            <a:off x="6457950" y="4781397"/>
            <a:ext cx="2057400" cy="273844"/>
          </a:xfrm>
          <a:prstGeom prst="rect">
            <a:avLst/>
          </a:prstGeom>
        </p:spPr>
        <p:txBody>
          <a:bodyPr anchor="b"/>
          <a:lstStyle>
            <a:lvl1pPr>
              <a:defRPr sz="825" b="1">
                <a:solidFill>
                  <a:srgbClr val="B5A8D0"/>
                </a:solidFill>
                <a:latin typeface="+mn-ea"/>
                <a:ea typeface="+mn-ea"/>
              </a:defRPr>
            </a:lvl1pPr>
          </a:lstStyle>
          <a:p>
            <a:fld id="{B5532141-0643-4DAD-B29C-32ADB6799D87}" type="slidenum">
              <a:rPr lang="ja-JP" altLang="en-US" smtClean="0"/>
              <a:pPr/>
              <a:t>‹#›</a:t>
            </a:fld>
            <a:endParaRPr lang="ja-JP" altLang="en-US"/>
          </a:p>
        </p:txBody>
      </p:sp>
      <p:pic>
        <p:nvPicPr>
          <p:cNvPr id="8" name="図 7">
            <a:extLst>
              <a:ext uri="{FF2B5EF4-FFF2-40B4-BE49-F238E27FC236}">
                <a16:creationId xmlns:a16="http://schemas.microsoft.com/office/drawing/2014/main" id="{F795E352-1A39-9E5B-EF0E-11DA8950085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1495" t="35327" r="41631" b="35000"/>
          <a:stretch/>
        </p:blipFill>
        <p:spPr>
          <a:xfrm>
            <a:off x="8440808" y="118533"/>
            <a:ext cx="580196" cy="510124"/>
          </a:xfrm>
          <a:prstGeom prst="rect">
            <a:avLst/>
          </a:prstGeom>
        </p:spPr>
      </p:pic>
      <p:sp>
        <p:nvSpPr>
          <p:cNvPr id="4" name="日付プレースホルダー 3">
            <a:extLst>
              <a:ext uri="{FF2B5EF4-FFF2-40B4-BE49-F238E27FC236}">
                <a16:creationId xmlns:a16="http://schemas.microsoft.com/office/drawing/2014/main" id="{DDC6F540-1DB0-12CD-11EE-0404330D0DF7}"/>
              </a:ext>
            </a:extLst>
          </p:cNvPr>
          <p:cNvSpPr>
            <a:spLocks noGrp="1"/>
          </p:cNvSpPr>
          <p:nvPr>
            <p:ph type="dt" sz="half" idx="10"/>
          </p:nvPr>
        </p:nvSpPr>
        <p:spPr>
          <a:xfrm>
            <a:off x="628650" y="4781397"/>
            <a:ext cx="2057400" cy="273844"/>
          </a:xfrm>
          <a:prstGeom prst="rect">
            <a:avLst/>
          </a:prstGeom>
        </p:spPr>
        <p:txBody>
          <a:bodyPr anchor="b"/>
          <a:lstStyle>
            <a:lvl1pPr>
              <a:defRPr sz="825" b="1" baseline="0">
                <a:solidFill>
                  <a:srgbClr val="B5A8D0"/>
                </a:solidFill>
                <a:latin typeface="+mn-ea"/>
                <a:ea typeface="+mn-ea"/>
              </a:defRPr>
            </a:lvl1pPr>
          </a:lstStyle>
          <a:p>
            <a:r>
              <a:rPr kumimoji="1" lang="en-US" altLang="ja-JP"/>
              <a:t>©ABI Inc.</a:t>
            </a:r>
            <a:endParaRPr kumimoji="1" lang="ja-JP" altLang="en-US"/>
          </a:p>
        </p:txBody>
      </p:sp>
    </p:spTree>
    <p:extLst>
      <p:ext uri="{BB962C8B-B14F-4D97-AF65-F5344CB8AC3E}">
        <p14:creationId xmlns:p14="http://schemas.microsoft.com/office/powerpoint/2010/main" val="1690432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2 つのコンテンツ">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3DA25E5-69A2-2343-BF0E-C14D591C7B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コンテンツ プレースホルダー 2">
            <a:extLst>
              <a:ext uri="{FF2B5EF4-FFF2-40B4-BE49-F238E27FC236}">
                <a16:creationId xmlns:a16="http://schemas.microsoft.com/office/drawing/2014/main" id="{8E76206B-75CF-F48C-1A81-14B8A7DD4998}"/>
              </a:ext>
            </a:extLst>
          </p:cNvPr>
          <p:cNvSpPr>
            <a:spLocks noGrp="1"/>
          </p:cNvSpPr>
          <p:nvPr>
            <p:ph sz="half" idx="1"/>
          </p:nvPr>
        </p:nvSpPr>
        <p:spPr>
          <a:xfrm>
            <a:off x="628650" y="1016794"/>
            <a:ext cx="3886200" cy="3375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EE5A717D-B3C2-D206-F38F-B2ADC285EF48}"/>
              </a:ext>
            </a:extLst>
          </p:cNvPr>
          <p:cNvSpPr>
            <a:spLocks noGrp="1"/>
          </p:cNvSpPr>
          <p:nvPr>
            <p:ph sz="half" idx="2"/>
          </p:nvPr>
        </p:nvSpPr>
        <p:spPr>
          <a:xfrm>
            <a:off x="4629150" y="1016794"/>
            <a:ext cx="3886200" cy="3375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タイトル 1">
            <a:extLst>
              <a:ext uri="{FF2B5EF4-FFF2-40B4-BE49-F238E27FC236}">
                <a16:creationId xmlns:a16="http://schemas.microsoft.com/office/drawing/2014/main" id="{936BEB04-FBD1-84C0-32EC-8D15985BBF14}"/>
              </a:ext>
            </a:extLst>
          </p:cNvPr>
          <p:cNvSpPr>
            <a:spLocks noGrp="1"/>
          </p:cNvSpPr>
          <p:nvPr>
            <p:ph type="title"/>
          </p:nvPr>
        </p:nvSpPr>
        <p:spPr>
          <a:xfrm>
            <a:off x="419931" y="311115"/>
            <a:ext cx="3195431" cy="329959"/>
          </a:xfrm>
          <a:prstGeom prst="rect">
            <a:avLst/>
          </a:prstGeom>
        </p:spPr>
        <p:txBody>
          <a:bodyPr>
            <a:noAutofit/>
          </a:bodyPr>
          <a:lstStyle>
            <a:lvl1pPr>
              <a:defRPr sz="1800" b="1" baseline="0">
                <a:solidFill>
                  <a:srgbClr val="47278B"/>
                </a:solidFill>
                <a:latin typeface="BIZ UDPゴシック" panose="020B0400000000000000" pitchFamily="50" charset="-128"/>
                <a:ea typeface="游ゴシック" panose="020B0400000000000000" pitchFamily="50" charset="-128"/>
              </a:defRPr>
            </a:lvl1pPr>
          </a:lstStyle>
          <a:p>
            <a:r>
              <a:rPr kumimoji="1" lang="ja-JP" altLang="en-US"/>
              <a:t>マスター タイトルの書式設定</a:t>
            </a:r>
          </a:p>
        </p:txBody>
      </p:sp>
      <p:pic>
        <p:nvPicPr>
          <p:cNvPr id="12" name="図 11">
            <a:extLst>
              <a:ext uri="{FF2B5EF4-FFF2-40B4-BE49-F238E27FC236}">
                <a16:creationId xmlns:a16="http://schemas.microsoft.com/office/drawing/2014/main" id="{66697166-92A5-F791-D50F-34779A69747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1495" t="35327" r="41631" b="35000"/>
          <a:stretch/>
        </p:blipFill>
        <p:spPr>
          <a:xfrm>
            <a:off x="8440808" y="118533"/>
            <a:ext cx="580196" cy="510124"/>
          </a:xfrm>
          <a:prstGeom prst="rect">
            <a:avLst/>
          </a:prstGeom>
        </p:spPr>
      </p:pic>
      <p:sp>
        <p:nvSpPr>
          <p:cNvPr id="6" name="スライド番号プレースホルダー 5">
            <a:extLst>
              <a:ext uri="{FF2B5EF4-FFF2-40B4-BE49-F238E27FC236}">
                <a16:creationId xmlns:a16="http://schemas.microsoft.com/office/drawing/2014/main" id="{A3D23B8B-442F-119C-7EA4-1546DFE5DE78}"/>
              </a:ext>
            </a:extLst>
          </p:cNvPr>
          <p:cNvSpPr>
            <a:spLocks noGrp="1"/>
          </p:cNvSpPr>
          <p:nvPr>
            <p:ph type="sldNum" sz="quarter" idx="12"/>
          </p:nvPr>
        </p:nvSpPr>
        <p:spPr>
          <a:xfrm>
            <a:off x="6457950" y="4781397"/>
            <a:ext cx="2057400" cy="273844"/>
          </a:xfrm>
          <a:prstGeom prst="rect">
            <a:avLst/>
          </a:prstGeom>
        </p:spPr>
        <p:txBody>
          <a:bodyPr anchor="b"/>
          <a:lstStyle>
            <a:lvl1pPr>
              <a:defRPr sz="825" b="1">
                <a:solidFill>
                  <a:srgbClr val="B5A8D0"/>
                </a:solidFill>
                <a:latin typeface="+mn-ea"/>
                <a:ea typeface="+mn-ea"/>
              </a:defRPr>
            </a:lvl1pPr>
          </a:lstStyle>
          <a:p>
            <a:fld id="{B5532141-0643-4DAD-B29C-32ADB6799D87}" type="slidenum">
              <a:rPr lang="ja-JP" altLang="en-US" smtClean="0"/>
              <a:pPr/>
              <a:t>‹#›</a:t>
            </a:fld>
            <a:endParaRPr lang="ja-JP" altLang="en-US"/>
          </a:p>
        </p:txBody>
      </p:sp>
      <p:sp>
        <p:nvSpPr>
          <p:cNvPr id="7" name="日付プレースホルダー 3">
            <a:extLst>
              <a:ext uri="{FF2B5EF4-FFF2-40B4-BE49-F238E27FC236}">
                <a16:creationId xmlns:a16="http://schemas.microsoft.com/office/drawing/2014/main" id="{4827AE22-6A6E-5ECE-0D76-CBB4D39B92E7}"/>
              </a:ext>
            </a:extLst>
          </p:cNvPr>
          <p:cNvSpPr>
            <a:spLocks noGrp="1"/>
          </p:cNvSpPr>
          <p:nvPr>
            <p:ph type="dt" sz="half" idx="10"/>
          </p:nvPr>
        </p:nvSpPr>
        <p:spPr>
          <a:xfrm>
            <a:off x="628650" y="4781397"/>
            <a:ext cx="2057400" cy="273844"/>
          </a:xfrm>
          <a:prstGeom prst="rect">
            <a:avLst/>
          </a:prstGeom>
        </p:spPr>
        <p:txBody>
          <a:bodyPr anchor="b"/>
          <a:lstStyle>
            <a:lvl1pPr>
              <a:defRPr sz="825" b="1" baseline="0">
                <a:solidFill>
                  <a:srgbClr val="B5A8D0"/>
                </a:solidFill>
                <a:latin typeface="+mn-ea"/>
                <a:ea typeface="+mn-ea"/>
              </a:defRPr>
            </a:lvl1pPr>
          </a:lstStyle>
          <a:p>
            <a:r>
              <a:rPr kumimoji="1" lang="en-US" altLang="ja-JP"/>
              <a:t>©ABI Inc.</a:t>
            </a:r>
            <a:endParaRPr kumimoji="1" lang="ja-JP" altLang="en-US"/>
          </a:p>
        </p:txBody>
      </p:sp>
    </p:spTree>
    <p:extLst>
      <p:ext uri="{BB962C8B-B14F-4D97-AF65-F5344CB8AC3E}">
        <p14:creationId xmlns:p14="http://schemas.microsoft.com/office/powerpoint/2010/main" val="323587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白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4DDB83-34E3-0EBE-53B7-F1A6051C8988}"/>
              </a:ext>
            </a:extLst>
          </p:cNvPr>
          <p:cNvSpPr>
            <a:spLocks noGrp="1"/>
          </p:cNvSpPr>
          <p:nvPr>
            <p:ph type="title"/>
          </p:nvPr>
        </p:nvSpPr>
        <p:spPr>
          <a:xfrm>
            <a:off x="419931" y="311115"/>
            <a:ext cx="3195431" cy="329959"/>
          </a:xfrm>
          <a:prstGeom prst="rect">
            <a:avLst/>
          </a:prstGeom>
        </p:spPr>
        <p:txBody>
          <a:bodyPr>
            <a:noAutofit/>
          </a:bodyPr>
          <a:lstStyle>
            <a:lvl1pPr>
              <a:defRPr sz="1800" b="1" baseline="0">
                <a:solidFill>
                  <a:srgbClr val="47278B"/>
                </a:solidFill>
                <a:latin typeface="BIZ UDPゴシック" panose="020B0400000000000000" pitchFamily="50" charset="-128"/>
                <a:ea typeface="游ゴシック" panose="020B0400000000000000" pitchFamily="50" charset="-128"/>
              </a:defRPr>
            </a:lvl1pPr>
          </a:lstStyle>
          <a:p>
            <a:r>
              <a:rPr kumimoji="1" lang="ja-JP" altLang="en-US"/>
              <a:t>マスター タイトルの書式設定</a:t>
            </a:r>
          </a:p>
        </p:txBody>
      </p:sp>
      <p:sp>
        <p:nvSpPr>
          <p:cNvPr id="5" name="スライド番号プレースホルダー 5">
            <a:extLst>
              <a:ext uri="{FF2B5EF4-FFF2-40B4-BE49-F238E27FC236}">
                <a16:creationId xmlns:a16="http://schemas.microsoft.com/office/drawing/2014/main" id="{A41DCB0C-6BC9-009B-7969-C00DDF6D035E}"/>
              </a:ext>
            </a:extLst>
          </p:cNvPr>
          <p:cNvSpPr>
            <a:spLocks noGrp="1"/>
          </p:cNvSpPr>
          <p:nvPr>
            <p:ph type="sldNum" sz="quarter" idx="12"/>
          </p:nvPr>
        </p:nvSpPr>
        <p:spPr>
          <a:xfrm>
            <a:off x="6457950" y="4781397"/>
            <a:ext cx="2057400" cy="273844"/>
          </a:xfrm>
          <a:prstGeom prst="rect">
            <a:avLst/>
          </a:prstGeom>
        </p:spPr>
        <p:txBody>
          <a:bodyPr anchor="b"/>
          <a:lstStyle>
            <a:lvl1pPr>
              <a:defRPr sz="825" b="1">
                <a:solidFill>
                  <a:srgbClr val="B5A8D0"/>
                </a:solidFill>
                <a:latin typeface="+mn-ea"/>
                <a:ea typeface="+mn-ea"/>
              </a:defRPr>
            </a:lvl1pPr>
          </a:lstStyle>
          <a:p>
            <a:fld id="{B5532141-0643-4DAD-B29C-32ADB6799D87}" type="slidenum">
              <a:rPr lang="ja-JP" altLang="en-US" smtClean="0"/>
              <a:pPr/>
              <a:t>‹#›</a:t>
            </a:fld>
            <a:endParaRPr lang="ja-JP" altLang="en-US"/>
          </a:p>
        </p:txBody>
      </p:sp>
      <p:sp>
        <p:nvSpPr>
          <p:cNvPr id="6" name="日付プレースホルダー 3">
            <a:extLst>
              <a:ext uri="{FF2B5EF4-FFF2-40B4-BE49-F238E27FC236}">
                <a16:creationId xmlns:a16="http://schemas.microsoft.com/office/drawing/2014/main" id="{C415DD7E-D0A3-7F52-4F13-B6EBAA8A0657}"/>
              </a:ext>
            </a:extLst>
          </p:cNvPr>
          <p:cNvSpPr>
            <a:spLocks noGrp="1"/>
          </p:cNvSpPr>
          <p:nvPr>
            <p:ph type="dt" sz="half" idx="10"/>
          </p:nvPr>
        </p:nvSpPr>
        <p:spPr>
          <a:xfrm>
            <a:off x="628650" y="4781397"/>
            <a:ext cx="2057400" cy="273844"/>
          </a:xfrm>
          <a:prstGeom prst="rect">
            <a:avLst/>
          </a:prstGeom>
        </p:spPr>
        <p:txBody>
          <a:bodyPr anchor="b"/>
          <a:lstStyle>
            <a:lvl1pPr>
              <a:defRPr sz="825" b="1" baseline="0">
                <a:solidFill>
                  <a:srgbClr val="B5A8D0"/>
                </a:solidFill>
                <a:latin typeface="+mn-ea"/>
                <a:ea typeface="+mn-ea"/>
              </a:defRPr>
            </a:lvl1pPr>
          </a:lstStyle>
          <a:p>
            <a:r>
              <a:rPr kumimoji="1" lang="en-US" altLang="ja-JP"/>
              <a:t>©ABI Inc.</a:t>
            </a:r>
            <a:endParaRPr kumimoji="1" lang="ja-JP" altLang="en-US"/>
          </a:p>
        </p:txBody>
      </p:sp>
    </p:spTree>
    <p:extLst>
      <p:ext uri="{BB962C8B-B14F-4D97-AF65-F5344CB8AC3E}">
        <p14:creationId xmlns:p14="http://schemas.microsoft.com/office/powerpoint/2010/main" val="814930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4_タイトル スライド">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88C6DF42-E694-557A-B697-35FB1FDB76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2" name="タイトル 1">
            <a:extLst>
              <a:ext uri="{FF2B5EF4-FFF2-40B4-BE49-F238E27FC236}">
                <a16:creationId xmlns:a16="http://schemas.microsoft.com/office/drawing/2014/main" id="{E0C4F12F-1855-BB62-E86F-90D63DFABE25}"/>
              </a:ext>
            </a:extLst>
          </p:cNvPr>
          <p:cNvSpPr>
            <a:spLocks noGrp="1"/>
          </p:cNvSpPr>
          <p:nvPr>
            <p:ph type="ctrTitle"/>
          </p:nvPr>
        </p:nvSpPr>
        <p:spPr>
          <a:xfrm>
            <a:off x="942975" y="1453313"/>
            <a:ext cx="5962650" cy="970153"/>
          </a:xfrm>
          <a:prstGeom prst="rect">
            <a:avLst/>
          </a:prstGeom>
        </p:spPr>
        <p:txBody>
          <a:bodyPr anchor="ctr">
            <a:normAutofit/>
          </a:bodyPr>
          <a:lstStyle>
            <a:lvl1pPr algn="l">
              <a:defRPr sz="3300" b="1">
                <a:solidFill>
                  <a:srgbClr val="47278B"/>
                </a:solidFill>
                <a:latin typeface="游ゴシック" panose="020B0400000000000000" pitchFamily="50" charset="-128"/>
                <a:ea typeface="游ゴシック" panose="020B0400000000000000" pitchFamily="50" charset="-128"/>
              </a:defRPr>
            </a:lvl1pPr>
          </a:lstStyle>
          <a:p>
            <a:r>
              <a:rPr kumimoji="1" lang="ja-JP" altLang="en-US"/>
              <a:t>マスター タイトルの書式設定</a:t>
            </a:r>
          </a:p>
        </p:txBody>
      </p:sp>
      <p:sp>
        <p:nvSpPr>
          <p:cNvPr id="3" name="字幕 2">
            <a:extLst>
              <a:ext uri="{FF2B5EF4-FFF2-40B4-BE49-F238E27FC236}">
                <a16:creationId xmlns:a16="http://schemas.microsoft.com/office/drawing/2014/main" id="{008D4565-5A43-4413-61B2-CF2F32CD9CFE}"/>
              </a:ext>
            </a:extLst>
          </p:cNvPr>
          <p:cNvSpPr>
            <a:spLocks noGrp="1"/>
          </p:cNvSpPr>
          <p:nvPr>
            <p:ph type="subTitle" idx="1"/>
          </p:nvPr>
        </p:nvSpPr>
        <p:spPr>
          <a:xfrm>
            <a:off x="942975" y="2597280"/>
            <a:ext cx="3980622" cy="467866"/>
          </a:xfrm>
        </p:spPr>
        <p:txBody>
          <a:bodyPr anchor="ctr"/>
          <a:lstStyle>
            <a:lvl1pPr marL="0" indent="0" algn="l">
              <a:buNone/>
              <a:defRPr sz="1800">
                <a:solidFill>
                  <a:srgbClr val="47278B"/>
                </a:solidFill>
                <a:latin typeface="游ゴシック" panose="020B0400000000000000" pitchFamily="50" charset="-128"/>
                <a:ea typeface="游ゴシック" panose="020B0400000000000000" pitchFamily="50" charset="-128"/>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pic>
        <p:nvPicPr>
          <p:cNvPr id="11" name="図 10">
            <a:extLst>
              <a:ext uri="{FF2B5EF4-FFF2-40B4-BE49-F238E27FC236}">
                <a16:creationId xmlns:a16="http://schemas.microsoft.com/office/drawing/2014/main" id="{BE1BCCBE-FBBE-A689-DF16-56D112728FD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8126" t="33695" r="28342" b="34348"/>
          <a:stretch/>
        </p:blipFill>
        <p:spPr>
          <a:xfrm>
            <a:off x="942975" y="876732"/>
            <a:ext cx="1201136" cy="440867"/>
          </a:xfrm>
          <a:prstGeom prst="rect">
            <a:avLst/>
          </a:prstGeom>
        </p:spPr>
      </p:pic>
    </p:spTree>
    <p:extLst>
      <p:ext uri="{BB962C8B-B14F-4D97-AF65-F5344CB8AC3E}">
        <p14:creationId xmlns:p14="http://schemas.microsoft.com/office/powerpoint/2010/main" val="3781677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4_タイトルとコンテンツ">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1FCCD7C2-22CD-F0A3-8BA4-6C1ADA290792}"/>
              </a:ext>
            </a:extLst>
          </p:cNvPr>
          <p:cNvSpPr/>
          <p:nvPr userDrawn="1"/>
        </p:nvSpPr>
        <p:spPr>
          <a:xfrm>
            <a:off x="0" y="0"/>
            <a:ext cx="3867150" cy="51435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13"/>
          </a:p>
        </p:txBody>
      </p:sp>
      <p:sp>
        <p:nvSpPr>
          <p:cNvPr id="2" name="タイトル 1">
            <a:extLst>
              <a:ext uri="{FF2B5EF4-FFF2-40B4-BE49-F238E27FC236}">
                <a16:creationId xmlns:a16="http://schemas.microsoft.com/office/drawing/2014/main" id="{7F23F0ED-AC73-DEBE-11A5-091E9D279DB5}"/>
              </a:ext>
            </a:extLst>
          </p:cNvPr>
          <p:cNvSpPr>
            <a:spLocks noGrp="1"/>
          </p:cNvSpPr>
          <p:nvPr>
            <p:ph type="title" hasCustomPrompt="1"/>
          </p:nvPr>
        </p:nvSpPr>
        <p:spPr>
          <a:xfrm>
            <a:off x="792649" y="1013791"/>
            <a:ext cx="2790407" cy="655983"/>
          </a:xfrm>
          <a:prstGeom prst="rect">
            <a:avLst/>
          </a:prstGeom>
        </p:spPr>
        <p:txBody>
          <a:bodyPr>
            <a:noAutofit/>
          </a:bodyPr>
          <a:lstStyle>
            <a:lvl1pPr>
              <a:defRPr sz="1800" b="1" baseline="0">
                <a:solidFill>
                  <a:srgbClr val="47278B"/>
                </a:solidFill>
                <a:latin typeface="BIZ UDPゴシック" panose="020B0400000000000000" pitchFamily="50" charset="-128"/>
                <a:ea typeface="游ゴシック" panose="020B0400000000000000" pitchFamily="50" charset="-128"/>
              </a:defRPr>
            </a:lvl1pPr>
          </a:lstStyle>
          <a:p>
            <a:r>
              <a:rPr kumimoji="1" lang="ja-JP" altLang="en-US"/>
              <a:t>マスター タイトルの</a:t>
            </a:r>
            <a:br>
              <a:rPr kumimoji="1" lang="en-US" altLang="ja-JP"/>
            </a:br>
            <a:r>
              <a:rPr kumimoji="1" lang="ja-JP" altLang="en-US"/>
              <a:t>書式設定</a:t>
            </a:r>
          </a:p>
        </p:txBody>
      </p:sp>
      <p:sp>
        <p:nvSpPr>
          <p:cNvPr id="3" name="コンテンツ プレースホルダー 2">
            <a:extLst>
              <a:ext uri="{FF2B5EF4-FFF2-40B4-BE49-F238E27FC236}">
                <a16:creationId xmlns:a16="http://schemas.microsoft.com/office/drawing/2014/main" id="{57B84C9E-25C8-67B7-B67B-FC1231FC6D31}"/>
              </a:ext>
            </a:extLst>
          </p:cNvPr>
          <p:cNvSpPr>
            <a:spLocks noGrp="1"/>
          </p:cNvSpPr>
          <p:nvPr>
            <p:ph idx="1"/>
          </p:nvPr>
        </p:nvSpPr>
        <p:spPr>
          <a:xfrm>
            <a:off x="4211707" y="1013791"/>
            <a:ext cx="4303643" cy="3531811"/>
          </a:xfrm>
        </p:spPr>
        <p:txBody>
          <a:bodyPr/>
          <a:lstStyle>
            <a:lvl1pPr>
              <a:defRPr>
                <a:solidFill>
                  <a:schemeClr val="tx1">
                    <a:lumMod val="75000"/>
                    <a:lumOff val="25000"/>
                  </a:schemeClr>
                </a:solidFill>
                <a:latin typeface="游ゴシック" panose="020B0400000000000000" pitchFamily="50" charset="-128"/>
                <a:ea typeface="游ゴシック" panose="020B0400000000000000" pitchFamily="50" charset="-128"/>
              </a:defRPr>
            </a:lvl1pPr>
            <a:lvl2pPr>
              <a:defRPr>
                <a:solidFill>
                  <a:schemeClr val="tx1">
                    <a:lumMod val="75000"/>
                    <a:lumOff val="25000"/>
                  </a:schemeClr>
                </a:solidFill>
                <a:latin typeface="游ゴシック" panose="020B0400000000000000" pitchFamily="50" charset="-128"/>
                <a:ea typeface="游ゴシック" panose="020B0400000000000000" pitchFamily="50" charset="-128"/>
              </a:defRPr>
            </a:lvl2pPr>
            <a:lvl3pPr>
              <a:defRPr>
                <a:solidFill>
                  <a:schemeClr val="tx1">
                    <a:lumMod val="75000"/>
                    <a:lumOff val="25000"/>
                  </a:schemeClr>
                </a:solidFill>
                <a:latin typeface="游ゴシック" panose="020B0400000000000000" pitchFamily="50" charset="-128"/>
                <a:ea typeface="游ゴシック" panose="020B0400000000000000" pitchFamily="50" charset="-128"/>
              </a:defRPr>
            </a:lvl3pPr>
            <a:lvl4pPr>
              <a:defRPr>
                <a:solidFill>
                  <a:schemeClr val="tx1">
                    <a:lumMod val="75000"/>
                    <a:lumOff val="25000"/>
                  </a:schemeClr>
                </a:solidFill>
                <a:latin typeface="游ゴシック" panose="020B0400000000000000" pitchFamily="50" charset="-128"/>
                <a:ea typeface="游ゴシック" panose="020B0400000000000000" pitchFamily="50" charset="-128"/>
              </a:defRPr>
            </a:lvl4pPr>
            <a:lvl5pPr>
              <a:defRPr>
                <a:solidFill>
                  <a:schemeClr val="tx1">
                    <a:lumMod val="75000"/>
                    <a:lumOff val="25000"/>
                  </a:schemeClr>
                </a:solidFill>
                <a:latin typeface="游ゴシック" panose="020B0400000000000000" pitchFamily="50" charset="-128"/>
                <a:ea typeface="游ゴシック" panose="020B04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pic>
        <p:nvPicPr>
          <p:cNvPr id="4" name="図 3">
            <a:extLst>
              <a:ext uri="{FF2B5EF4-FFF2-40B4-BE49-F238E27FC236}">
                <a16:creationId xmlns:a16="http://schemas.microsoft.com/office/drawing/2014/main" id="{126E3EE9-A116-7EBA-6425-14F593E4EBA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1495" t="35327" r="41631" b="35000"/>
          <a:stretch/>
        </p:blipFill>
        <p:spPr>
          <a:xfrm>
            <a:off x="8440808" y="118533"/>
            <a:ext cx="580196" cy="510124"/>
          </a:xfrm>
          <a:prstGeom prst="rect">
            <a:avLst/>
          </a:prstGeom>
        </p:spPr>
      </p:pic>
      <p:sp>
        <p:nvSpPr>
          <p:cNvPr id="7" name="スライド番号プレースホルダー 5">
            <a:extLst>
              <a:ext uri="{FF2B5EF4-FFF2-40B4-BE49-F238E27FC236}">
                <a16:creationId xmlns:a16="http://schemas.microsoft.com/office/drawing/2014/main" id="{655E2987-80CC-D480-4D69-DE1875716CCD}"/>
              </a:ext>
            </a:extLst>
          </p:cNvPr>
          <p:cNvSpPr>
            <a:spLocks noGrp="1"/>
          </p:cNvSpPr>
          <p:nvPr>
            <p:ph type="sldNum" sz="quarter" idx="12"/>
          </p:nvPr>
        </p:nvSpPr>
        <p:spPr>
          <a:xfrm>
            <a:off x="6457950" y="4781397"/>
            <a:ext cx="2057400" cy="273844"/>
          </a:xfrm>
          <a:prstGeom prst="rect">
            <a:avLst/>
          </a:prstGeom>
        </p:spPr>
        <p:txBody>
          <a:bodyPr anchor="b"/>
          <a:lstStyle>
            <a:lvl1pPr>
              <a:defRPr sz="825" b="1">
                <a:solidFill>
                  <a:srgbClr val="B5A8D0"/>
                </a:solidFill>
                <a:latin typeface="+mn-ea"/>
                <a:ea typeface="+mn-ea"/>
              </a:defRPr>
            </a:lvl1pPr>
          </a:lstStyle>
          <a:p>
            <a:fld id="{B5532141-0643-4DAD-B29C-32ADB6799D87}" type="slidenum">
              <a:rPr lang="ja-JP" altLang="en-US" smtClean="0"/>
              <a:pPr/>
              <a:t>‹#›</a:t>
            </a:fld>
            <a:endParaRPr lang="ja-JP" altLang="en-US"/>
          </a:p>
        </p:txBody>
      </p:sp>
      <p:pic>
        <p:nvPicPr>
          <p:cNvPr id="11" name="図 10">
            <a:extLst>
              <a:ext uri="{FF2B5EF4-FFF2-40B4-BE49-F238E27FC236}">
                <a16:creationId xmlns:a16="http://schemas.microsoft.com/office/drawing/2014/main" id="{42F0B31F-257E-EDF1-DB77-81C9FCD275F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Tree>
    <p:extLst>
      <p:ext uri="{BB962C8B-B14F-4D97-AF65-F5344CB8AC3E}">
        <p14:creationId xmlns:p14="http://schemas.microsoft.com/office/powerpoint/2010/main" val="1609647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2_タイトルとコンテンツ">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ADE32D7C-9810-39C7-27A9-483937F30E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2" name="タイトル 1">
            <a:extLst>
              <a:ext uri="{FF2B5EF4-FFF2-40B4-BE49-F238E27FC236}">
                <a16:creationId xmlns:a16="http://schemas.microsoft.com/office/drawing/2014/main" id="{7F23F0ED-AC73-DEBE-11A5-091E9D279DB5}"/>
              </a:ext>
            </a:extLst>
          </p:cNvPr>
          <p:cNvSpPr>
            <a:spLocks noGrp="1"/>
          </p:cNvSpPr>
          <p:nvPr>
            <p:ph type="title"/>
          </p:nvPr>
        </p:nvSpPr>
        <p:spPr>
          <a:xfrm>
            <a:off x="419931" y="311115"/>
            <a:ext cx="3195431" cy="329959"/>
          </a:xfrm>
          <a:prstGeom prst="rect">
            <a:avLst/>
          </a:prstGeom>
        </p:spPr>
        <p:txBody>
          <a:bodyPr>
            <a:noAutofit/>
          </a:bodyPr>
          <a:lstStyle>
            <a:lvl1pPr>
              <a:defRPr sz="1800" b="1" baseline="0">
                <a:solidFill>
                  <a:srgbClr val="47278B"/>
                </a:solidFill>
                <a:latin typeface="BIZ UDPゴシック" panose="020B0400000000000000" pitchFamily="50" charset="-128"/>
                <a:ea typeface="游ゴシック" panose="020B0400000000000000" pitchFamily="50" charset="-128"/>
              </a:defRPr>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7B84C9E-25C8-67B7-B67B-FC1231FC6D31}"/>
              </a:ext>
            </a:extLst>
          </p:cNvPr>
          <p:cNvSpPr>
            <a:spLocks noGrp="1"/>
          </p:cNvSpPr>
          <p:nvPr>
            <p:ph idx="1"/>
          </p:nvPr>
        </p:nvSpPr>
        <p:spPr>
          <a:xfrm>
            <a:off x="628650" y="1013791"/>
            <a:ext cx="7886700" cy="3531811"/>
          </a:xfrm>
          <a:noFill/>
        </p:spPr>
        <p:txBody>
          <a:bodyPr/>
          <a:lstStyle>
            <a:lvl1pPr>
              <a:defRPr>
                <a:solidFill>
                  <a:schemeClr val="tx1">
                    <a:lumMod val="75000"/>
                    <a:lumOff val="25000"/>
                  </a:schemeClr>
                </a:solidFill>
                <a:latin typeface="游ゴシック" panose="020B0400000000000000" pitchFamily="50" charset="-128"/>
                <a:ea typeface="游ゴシック" panose="020B0400000000000000" pitchFamily="50" charset="-128"/>
              </a:defRPr>
            </a:lvl1pPr>
            <a:lvl2pPr>
              <a:defRPr>
                <a:solidFill>
                  <a:schemeClr val="tx1">
                    <a:lumMod val="75000"/>
                    <a:lumOff val="25000"/>
                  </a:schemeClr>
                </a:solidFill>
                <a:latin typeface="游ゴシック" panose="020B0400000000000000" pitchFamily="50" charset="-128"/>
                <a:ea typeface="游ゴシック" panose="020B0400000000000000" pitchFamily="50" charset="-128"/>
              </a:defRPr>
            </a:lvl2pPr>
            <a:lvl3pPr>
              <a:defRPr>
                <a:solidFill>
                  <a:schemeClr val="tx1">
                    <a:lumMod val="75000"/>
                    <a:lumOff val="25000"/>
                  </a:schemeClr>
                </a:solidFill>
                <a:latin typeface="游ゴシック" panose="020B0400000000000000" pitchFamily="50" charset="-128"/>
                <a:ea typeface="游ゴシック" panose="020B0400000000000000" pitchFamily="50" charset="-128"/>
              </a:defRPr>
            </a:lvl3pPr>
            <a:lvl4pPr>
              <a:defRPr>
                <a:solidFill>
                  <a:schemeClr val="tx1">
                    <a:lumMod val="75000"/>
                    <a:lumOff val="25000"/>
                  </a:schemeClr>
                </a:solidFill>
                <a:latin typeface="游ゴシック" panose="020B0400000000000000" pitchFamily="50" charset="-128"/>
                <a:ea typeface="游ゴシック" panose="020B0400000000000000" pitchFamily="50" charset="-128"/>
              </a:defRPr>
            </a:lvl4pPr>
            <a:lvl5pPr>
              <a:defRPr>
                <a:solidFill>
                  <a:schemeClr val="tx1">
                    <a:lumMod val="75000"/>
                    <a:lumOff val="25000"/>
                  </a:schemeClr>
                </a:solidFill>
                <a:latin typeface="游ゴシック" panose="020B0400000000000000" pitchFamily="50" charset="-128"/>
                <a:ea typeface="游ゴシック" panose="020B04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pic>
        <p:nvPicPr>
          <p:cNvPr id="8" name="図 7">
            <a:extLst>
              <a:ext uri="{FF2B5EF4-FFF2-40B4-BE49-F238E27FC236}">
                <a16:creationId xmlns:a16="http://schemas.microsoft.com/office/drawing/2014/main" id="{F795E352-1A39-9E5B-EF0E-11DA8950085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1495" t="35327" r="41631" b="35000"/>
          <a:stretch/>
        </p:blipFill>
        <p:spPr>
          <a:xfrm>
            <a:off x="8440808" y="118533"/>
            <a:ext cx="580196" cy="510124"/>
          </a:xfrm>
          <a:prstGeom prst="rect">
            <a:avLst/>
          </a:prstGeom>
        </p:spPr>
      </p:pic>
      <p:sp>
        <p:nvSpPr>
          <p:cNvPr id="4" name="日付プレースホルダー 3">
            <a:extLst>
              <a:ext uri="{FF2B5EF4-FFF2-40B4-BE49-F238E27FC236}">
                <a16:creationId xmlns:a16="http://schemas.microsoft.com/office/drawing/2014/main" id="{5C400DFA-A010-6E50-8C56-DF61DD90CB20}"/>
              </a:ext>
            </a:extLst>
          </p:cNvPr>
          <p:cNvSpPr>
            <a:spLocks noGrp="1"/>
          </p:cNvSpPr>
          <p:nvPr>
            <p:ph type="dt" sz="half" idx="10"/>
          </p:nvPr>
        </p:nvSpPr>
        <p:spPr>
          <a:xfrm>
            <a:off x="628650" y="4781397"/>
            <a:ext cx="2057400" cy="273844"/>
          </a:xfrm>
          <a:prstGeom prst="rect">
            <a:avLst/>
          </a:prstGeom>
        </p:spPr>
        <p:txBody>
          <a:bodyPr anchor="b"/>
          <a:lstStyle>
            <a:lvl1pPr>
              <a:defRPr sz="825" b="1" baseline="0">
                <a:solidFill>
                  <a:srgbClr val="B5A8D0"/>
                </a:solidFill>
                <a:latin typeface="+mn-ea"/>
                <a:ea typeface="+mn-ea"/>
              </a:defRPr>
            </a:lvl1pPr>
          </a:lstStyle>
          <a:p>
            <a:r>
              <a:rPr kumimoji="1" lang="en-US" altLang="ja-JP"/>
              <a:t>©ABI Inc.</a:t>
            </a:r>
            <a:endParaRPr kumimoji="1" lang="ja-JP" altLang="en-US"/>
          </a:p>
        </p:txBody>
      </p:sp>
      <p:sp>
        <p:nvSpPr>
          <p:cNvPr id="5" name="スライド番号プレースホルダー 5">
            <a:extLst>
              <a:ext uri="{FF2B5EF4-FFF2-40B4-BE49-F238E27FC236}">
                <a16:creationId xmlns:a16="http://schemas.microsoft.com/office/drawing/2014/main" id="{74BC9BAD-5E6B-3DE7-B9CC-E346BE6D79F1}"/>
              </a:ext>
            </a:extLst>
          </p:cNvPr>
          <p:cNvSpPr>
            <a:spLocks noGrp="1"/>
          </p:cNvSpPr>
          <p:nvPr>
            <p:ph type="sldNum" sz="quarter" idx="12"/>
          </p:nvPr>
        </p:nvSpPr>
        <p:spPr>
          <a:xfrm>
            <a:off x="6457950" y="4781397"/>
            <a:ext cx="2057400" cy="273844"/>
          </a:xfrm>
          <a:prstGeom prst="rect">
            <a:avLst/>
          </a:prstGeom>
        </p:spPr>
        <p:txBody>
          <a:bodyPr anchor="b"/>
          <a:lstStyle>
            <a:lvl1pPr>
              <a:defRPr sz="825" b="1">
                <a:solidFill>
                  <a:srgbClr val="B5A8D0"/>
                </a:solidFill>
                <a:latin typeface="+mn-ea"/>
                <a:ea typeface="+mn-ea"/>
              </a:defRPr>
            </a:lvl1pPr>
          </a:lstStyle>
          <a:p>
            <a:fld id="{B5532141-0643-4DAD-B29C-32ADB6799D87}" type="slidenum">
              <a:rPr lang="ja-JP" altLang="en-US" smtClean="0"/>
              <a:pPr/>
              <a:t>‹#›</a:t>
            </a:fld>
            <a:endParaRPr lang="ja-JP" altLang="en-US"/>
          </a:p>
        </p:txBody>
      </p:sp>
    </p:spTree>
    <p:extLst>
      <p:ext uri="{BB962C8B-B14F-4D97-AF65-F5344CB8AC3E}">
        <p14:creationId xmlns:p14="http://schemas.microsoft.com/office/powerpoint/2010/main" val="173107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2 つのコンテンツ">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E31BEF31-C737-9215-7BC3-AA653078379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コンテンツ プレースホルダー 2">
            <a:extLst>
              <a:ext uri="{FF2B5EF4-FFF2-40B4-BE49-F238E27FC236}">
                <a16:creationId xmlns:a16="http://schemas.microsoft.com/office/drawing/2014/main" id="{8E76206B-75CF-F48C-1A81-14B8A7DD4998}"/>
              </a:ext>
            </a:extLst>
          </p:cNvPr>
          <p:cNvSpPr>
            <a:spLocks noGrp="1"/>
          </p:cNvSpPr>
          <p:nvPr>
            <p:ph sz="half" idx="1"/>
          </p:nvPr>
        </p:nvSpPr>
        <p:spPr>
          <a:xfrm>
            <a:off x="628650" y="1016794"/>
            <a:ext cx="3886200" cy="3375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EE5A717D-B3C2-D206-F38F-B2ADC285EF48}"/>
              </a:ext>
            </a:extLst>
          </p:cNvPr>
          <p:cNvSpPr>
            <a:spLocks noGrp="1"/>
          </p:cNvSpPr>
          <p:nvPr>
            <p:ph sz="half" idx="2"/>
          </p:nvPr>
        </p:nvSpPr>
        <p:spPr>
          <a:xfrm>
            <a:off x="4629150" y="1016794"/>
            <a:ext cx="3886200" cy="3375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タイトル 1">
            <a:extLst>
              <a:ext uri="{FF2B5EF4-FFF2-40B4-BE49-F238E27FC236}">
                <a16:creationId xmlns:a16="http://schemas.microsoft.com/office/drawing/2014/main" id="{936BEB04-FBD1-84C0-32EC-8D15985BBF14}"/>
              </a:ext>
            </a:extLst>
          </p:cNvPr>
          <p:cNvSpPr>
            <a:spLocks noGrp="1"/>
          </p:cNvSpPr>
          <p:nvPr>
            <p:ph type="title"/>
          </p:nvPr>
        </p:nvSpPr>
        <p:spPr>
          <a:xfrm>
            <a:off x="419931" y="311115"/>
            <a:ext cx="3195431" cy="329959"/>
          </a:xfrm>
          <a:prstGeom prst="rect">
            <a:avLst/>
          </a:prstGeom>
        </p:spPr>
        <p:txBody>
          <a:bodyPr>
            <a:noAutofit/>
          </a:bodyPr>
          <a:lstStyle>
            <a:lvl1pPr>
              <a:defRPr sz="1800" b="1" baseline="0">
                <a:solidFill>
                  <a:srgbClr val="47278B"/>
                </a:solidFill>
                <a:latin typeface="BIZ UDPゴシック" panose="020B0400000000000000" pitchFamily="50" charset="-128"/>
                <a:ea typeface="游ゴシック" panose="020B0400000000000000" pitchFamily="50" charset="-128"/>
              </a:defRPr>
            </a:lvl1pPr>
          </a:lstStyle>
          <a:p>
            <a:r>
              <a:rPr kumimoji="1" lang="ja-JP" altLang="en-US"/>
              <a:t>マスター タイトルの書式設定</a:t>
            </a:r>
          </a:p>
        </p:txBody>
      </p:sp>
      <p:pic>
        <p:nvPicPr>
          <p:cNvPr id="10" name="図 9">
            <a:extLst>
              <a:ext uri="{FF2B5EF4-FFF2-40B4-BE49-F238E27FC236}">
                <a16:creationId xmlns:a16="http://schemas.microsoft.com/office/drawing/2014/main" id="{354C4A91-ADAD-DF4A-0FC0-96320970B40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1495" t="35327" r="41631" b="35000"/>
          <a:stretch/>
        </p:blipFill>
        <p:spPr>
          <a:xfrm>
            <a:off x="8440808" y="118533"/>
            <a:ext cx="580196" cy="510124"/>
          </a:xfrm>
          <a:prstGeom prst="rect">
            <a:avLst/>
          </a:prstGeom>
        </p:spPr>
      </p:pic>
      <p:sp>
        <p:nvSpPr>
          <p:cNvPr id="6" name="日付プレースホルダー 3">
            <a:extLst>
              <a:ext uri="{FF2B5EF4-FFF2-40B4-BE49-F238E27FC236}">
                <a16:creationId xmlns:a16="http://schemas.microsoft.com/office/drawing/2014/main" id="{6FDBB88A-91A3-E061-5E55-2E356811F4CC}"/>
              </a:ext>
            </a:extLst>
          </p:cNvPr>
          <p:cNvSpPr>
            <a:spLocks noGrp="1"/>
          </p:cNvSpPr>
          <p:nvPr>
            <p:ph type="dt" sz="half" idx="10"/>
          </p:nvPr>
        </p:nvSpPr>
        <p:spPr>
          <a:xfrm>
            <a:off x="628650" y="4781397"/>
            <a:ext cx="2057400" cy="273844"/>
          </a:xfrm>
          <a:prstGeom prst="rect">
            <a:avLst/>
          </a:prstGeom>
        </p:spPr>
        <p:txBody>
          <a:bodyPr anchor="b"/>
          <a:lstStyle>
            <a:lvl1pPr>
              <a:defRPr sz="825" b="1" baseline="0">
                <a:solidFill>
                  <a:srgbClr val="B5A8D0"/>
                </a:solidFill>
                <a:latin typeface="+mn-ea"/>
                <a:ea typeface="+mn-ea"/>
              </a:defRPr>
            </a:lvl1pPr>
          </a:lstStyle>
          <a:p>
            <a:r>
              <a:rPr kumimoji="1" lang="en-US" altLang="ja-JP"/>
              <a:t>©ABI Inc.</a:t>
            </a:r>
            <a:endParaRPr kumimoji="1" lang="ja-JP" altLang="en-US"/>
          </a:p>
        </p:txBody>
      </p:sp>
      <p:sp>
        <p:nvSpPr>
          <p:cNvPr id="7" name="スライド番号プレースホルダー 5">
            <a:extLst>
              <a:ext uri="{FF2B5EF4-FFF2-40B4-BE49-F238E27FC236}">
                <a16:creationId xmlns:a16="http://schemas.microsoft.com/office/drawing/2014/main" id="{EE43B520-E5E3-8391-B47B-6503C938FF7F}"/>
              </a:ext>
            </a:extLst>
          </p:cNvPr>
          <p:cNvSpPr>
            <a:spLocks noGrp="1"/>
          </p:cNvSpPr>
          <p:nvPr>
            <p:ph type="sldNum" sz="quarter" idx="12"/>
          </p:nvPr>
        </p:nvSpPr>
        <p:spPr>
          <a:xfrm>
            <a:off x="6457950" y="4781397"/>
            <a:ext cx="2057400" cy="273844"/>
          </a:xfrm>
          <a:prstGeom prst="rect">
            <a:avLst/>
          </a:prstGeom>
        </p:spPr>
        <p:txBody>
          <a:bodyPr anchor="b"/>
          <a:lstStyle>
            <a:lvl1pPr>
              <a:defRPr sz="825" b="1">
                <a:solidFill>
                  <a:srgbClr val="B5A8D0"/>
                </a:solidFill>
                <a:latin typeface="+mn-ea"/>
                <a:ea typeface="+mn-ea"/>
              </a:defRPr>
            </a:lvl1pPr>
          </a:lstStyle>
          <a:p>
            <a:fld id="{B5532141-0643-4DAD-B29C-32ADB6799D87}" type="slidenum">
              <a:rPr lang="ja-JP" altLang="en-US" smtClean="0"/>
              <a:pPr/>
              <a:t>‹#›</a:t>
            </a:fld>
            <a:endParaRPr lang="ja-JP" altLang="en-US"/>
          </a:p>
        </p:txBody>
      </p:sp>
    </p:spTree>
    <p:extLst>
      <p:ext uri="{BB962C8B-B14F-4D97-AF65-F5344CB8AC3E}">
        <p14:creationId xmlns:p14="http://schemas.microsoft.com/office/powerpoint/2010/main" val="2404622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72AFF601-3444-05F2-A91E-0D376E3242BC}"/>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510CF24-4142-EB10-282F-31F66D7E7C65}"/>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フッター プレースホルダー 4">
            <a:extLst>
              <a:ext uri="{FF2B5EF4-FFF2-40B4-BE49-F238E27FC236}">
                <a16:creationId xmlns:a16="http://schemas.microsoft.com/office/drawing/2014/main" id="{00F79F33-1B87-AE18-FDAA-0D1BA6BA71AC}"/>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7" name="スライド番号プレースホルダー 5">
            <a:extLst>
              <a:ext uri="{FF2B5EF4-FFF2-40B4-BE49-F238E27FC236}">
                <a16:creationId xmlns:a16="http://schemas.microsoft.com/office/drawing/2014/main" id="{14A5C71F-0B5E-4FA7-0139-75FFF0C094B0}"/>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b"/>
          <a:lstStyle>
            <a:lvl1pPr algn="r">
              <a:defRPr sz="900">
                <a:solidFill>
                  <a:schemeClr val="tx1">
                    <a:tint val="75000"/>
                  </a:schemeClr>
                </a:solidFill>
              </a:defRPr>
            </a:lvl1pPr>
          </a:lstStyle>
          <a:p>
            <a:fld id="{B9787C5A-FAE6-4495-A702-7C3032099281}" type="slidenum">
              <a:rPr kumimoji="1" lang="ja-JP" altLang="en-US" smtClean="0"/>
              <a:t>‹#›</a:t>
            </a:fld>
            <a:endParaRPr kumimoji="1" lang="ja-JP" altLang="en-US"/>
          </a:p>
        </p:txBody>
      </p:sp>
      <p:sp>
        <p:nvSpPr>
          <p:cNvPr id="8" name="日付プレースホルダー 3">
            <a:extLst>
              <a:ext uri="{FF2B5EF4-FFF2-40B4-BE49-F238E27FC236}">
                <a16:creationId xmlns:a16="http://schemas.microsoft.com/office/drawing/2014/main" id="{5B562607-3BB3-39A8-7D62-0BD4001F7F5C}"/>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b"/>
          <a:lstStyle>
            <a:lvl1pPr algn="l">
              <a:defRPr sz="900">
                <a:solidFill>
                  <a:schemeClr val="tx1">
                    <a:tint val="75000"/>
                  </a:schemeClr>
                </a:solidFill>
              </a:defRPr>
            </a:lvl1pPr>
          </a:lstStyle>
          <a:p>
            <a:r>
              <a:rPr lang="en-US" altLang="ja-JP"/>
              <a:t>©ABI Inc.</a:t>
            </a:r>
            <a:endParaRPr lang="ja-JP" altLang="en-US"/>
          </a:p>
        </p:txBody>
      </p:sp>
    </p:spTree>
    <p:extLst>
      <p:ext uri="{BB962C8B-B14F-4D97-AF65-F5344CB8AC3E}">
        <p14:creationId xmlns:p14="http://schemas.microsoft.com/office/powerpoint/2010/main" val="2455565774"/>
      </p:ext>
    </p:extLst>
  </p:cSld>
  <p:clrMap bg1="lt1" tx1="dk1" bg2="lt2" tx2="dk2" accent1="accent1" accent2="accent2" accent3="accent3" accent4="accent4" accent5="accent5" accent6="accent6" hlink="hlink" folHlink="folHlink"/>
  <p:sldLayoutIdLst>
    <p:sldLayoutId id="2147483695" r:id="rId1"/>
    <p:sldLayoutId id="2147483692" r:id="rId2"/>
    <p:sldLayoutId id="2147483694" r:id="rId3"/>
    <p:sldLayoutId id="2147483705" r:id="rId4"/>
    <p:sldLayoutId id="2147483702" r:id="rId5"/>
    <p:sldLayoutId id="2147483708" r:id="rId6"/>
    <p:sldLayoutId id="2147483691" r:id="rId7"/>
    <p:sldLayoutId id="2147483693" r:id="rId8"/>
    <p:sldLayoutId id="2147483706" r:id="rId9"/>
    <p:sldLayoutId id="2147483707" r:id="rId10"/>
    <p:sldLayoutId id="2147483698" r:id="rId11"/>
    <p:sldLayoutId id="2147483699" r:id="rId12"/>
    <p:sldLayoutId id="2147483704" r:id="rId13"/>
    <p:sldLayoutId id="2147483701" r:id="rId14"/>
    <p:sldLayoutId id="2147483721" r:id="rId15"/>
    <p:sldLayoutId id="2147483722" r:id="rId16"/>
    <p:sldLayoutId id="2147483723" r:id="rId17"/>
  </p:sldLayoutIdLst>
  <p:hf hdr="0" ftr="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stg.j-kyushoku.city.yokohama.lg.j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2.png"/><Relationship Id="rId2" Type="http://schemas.openxmlformats.org/officeDocument/2006/relationships/image" Target="../media/image38.png"/><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8.pn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0.sv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stg.j-kyushoku.city.yokohama.lg.jp/"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stg.j-kyushoku.city.yokohama.lg.jp/"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313788E-FF34-E11A-9883-78348545E900}"/>
              </a:ext>
            </a:extLst>
          </p:cNvPr>
          <p:cNvSpPr>
            <a:spLocks noGrp="1"/>
          </p:cNvSpPr>
          <p:nvPr>
            <p:ph type="ctrTitle"/>
          </p:nvPr>
        </p:nvSpPr>
        <p:spPr>
          <a:xfrm>
            <a:off x="942975" y="1550204"/>
            <a:ext cx="5962650" cy="1562390"/>
          </a:xfrm>
        </p:spPr>
        <p:txBody>
          <a:bodyPr>
            <a:normAutofit/>
          </a:bodyPr>
          <a:lstStyle/>
          <a:p>
            <a:pPr>
              <a:lnSpc>
                <a:spcPct val="150000"/>
              </a:lnSpc>
            </a:pPr>
            <a:r>
              <a:rPr kumimoji="1" lang="ja-JP" altLang="en-US" sz="2000"/>
              <a:t>横浜市中学校給食用ポータル</a:t>
            </a:r>
            <a:br>
              <a:rPr kumimoji="1" lang="en-US" altLang="ja-JP" sz="2000"/>
            </a:br>
            <a:r>
              <a:rPr kumimoji="1" lang="ja-JP" altLang="en-US" sz="3600"/>
              <a:t>業務ウォークスルー</a:t>
            </a:r>
            <a:endParaRPr kumimoji="1" lang="ja-JP" altLang="en-US" sz="2000">
              <a:highlight>
                <a:srgbClr val="FFFF00"/>
              </a:highlight>
            </a:endParaRPr>
          </a:p>
        </p:txBody>
      </p:sp>
      <p:sp>
        <p:nvSpPr>
          <p:cNvPr id="3" name="字幕 2">
            <a:extLst>
              <a:ext uri="{FF2B5EF4-FFF2-40B4-BE49-F238E27FC236}">
                <a16:creationId xmlns:a16="http://schemas.microsoft.com/office/drawing/2014/main" id="{717A1441-21D3-3930-1BE8-EAF4711B6409}"/>
              </a:ext>
            </a:extLst>
          </p:cNvPr>
          <p:cNvSpPr>
            <a:spLocks noGrp="1"/>
          </p:cNvSpPr>
          <p:nvPr>
            <p:ph type="subTitle" idx="1"/>
          </p:nvPr>
        </p:nvSpPr>
        <p:spPr>
          <a:xfrm>
            <a:off x="942975" y="3402678"/>
            <a:ext cx="3980622" cy="467866"/>
          </a:xfrm>
        </p:spPr>
        <p:txBody>
          <a:bodyPr/>
          <a:lstStyle/>
          <a:p>
            <a:r>
              <a:rPr kumimoji="1" lang="en-US" altLang="ja-JP"/>
              <a:t>2025/11/20</a:t>
            </a:r>
            <a:r>
              <a:rPr kumimoji="1" lang="ja-JP" altLang="en-US"/>
              <a:t>～</a:t>
            </a:r>
            <a:r>
              <a:rPr kumimoji="1" lang="en-US" altLang="ja-JP"/>
              <a:t>12/16</a:t>
            </a:r>
            <a:endParaRPr kumimoji="1" lang="ja-JP" altLang="en-US"/>
          </a:p>
        </p:txBody>
      </p:sp>
    </p:spTree>
    <p:extLst>
      <p:ext uri="{BB962C8B-B14F-4D97-AF65-F5344CB8AC3E}">
        <p14:creationId xmlns:p14="http://schemas.microsoft.com/office/powerpoint/2010/main" val="9423548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挿絵 が含まれている画像&#10;&#10;AI 生成コンテンツは誤りを含む可能性があります。">
            <a:extLst>
              <a:ext uri="{FF2B5EF4-FFF2-40B4-BE49-F238E27FC236}">
                <a16:creationId xmlns:a16="http://schemas.microsoft.com/office/drawing/2014/main" id="{3C7D6570-A253-889D-5225-46D7A798FF3B}"/>
              </a:ext>
            </a:extLst>
          </p:cNvPr>
          <p:cNvPicPr>
            <a:picLocks noChangeAspect="1"/>
          </p:cNvPicPr>
          <p:nvPr/>
        </p:nvPicPr>
        <p:blipFill>
          <a:blip r:embed="rId2">
            <a:extLst>
              <a:ext uri="{28A0092B-C50C-407E-A947-70E740481C1C}">
                <a14:useLocalDpi xmlns:a14="http://schemas.microsoft.com/office/drawing/2010/main" val="0"/>
              </a:ext>
            </a:extLst>
          </a:blip>
          <a:srcRect b="70367"/>
          <a:stretch>
            <a:fillRect/>
          </a:stretch>
        </p:blipFill>
        <p:spPr>
          <a:xfrm>
            <a:off x="7169177" y="3172001"/>
            <a:ext cx="1071041" cy="1126372"/>
          </a:xfrm>
          <a:prstGeom prst="rect">
            <a:avLst/>
          </a:prstGeom>
        </p:spPr>
      </p:pic>
      <p:sp>
        <p:nvSpPr>
          <p:cNvPr id="2" name="タイトル 1">
            <a:extLst>
              <a:ext uri="{FF2B5EF4-FFF2-40B4-BE49-F238E27FC236}">
                <a16:creationId xmlns:a16="http://schemas.microsoft.com/office/drawing/2014/main" id="{24F22330-5C49-63A2-9A3E-DB4BE1545E6F}"/>
              </a:ext>
            </a:extLst>
          </p:cNvPr>
          <p:cNvSpPr>
            <a:spLocks noGrp="1"/>
          </p:cNvSpPr>
          <p:nvPr>
            <p:ph type="ctrTitle"/>
          </p:nvPr>
        </p:nvSpPr>
        <p:spPr>
          <a:xfrm>
            <a:off x="942975" y="1181100"/>
            <a:ext cx="5962650" cy="2854199"/>
          </a:xfrm>
        </p:spPr>
        <p:txBody>
          <a:bodyPr>
            <a:normAutofit/>
          </a:bodyPr>
          <a:lstStyle/>
          <a:p>
            <a:r>
              <a:rPr lang="en-US" altLang="ja-JP" sz="2000" b="0">
                <a:solidFill>
                  <a:schemeClr val="tx1">
                    <a:lumMod val="75000"/>
                    <a:lumOff val="25000"/>
                  </a:schemeClr>
                </a:solidFill>
              </a:rPr>
              <a:t>11/20(</a:t>
            </a:r>
            <a:r>
              <a:rPr lang="ja-JP" altLang="en-US" sz="2000" b="0">
                <a:solidFill>
                  <a:schemeClr val="tx1">
                    <a:lumMod val="75000"/>
                    <a:lumOff val="25000"/>
                  </a:schemeClr>
                </a:solidFill>
              </a:rPr>
              <a:t>木</a:t>
            </a:r>
            <a:r>
              <a:rPr lang="en-US" altLang="ja-JP" sz="2000" b="0">
                <a:solidFill>
                  <a:schemeClr val="tx1">
                    <a:lumMod val="75000"/>
                    <a:lumOff val="25000"/>
                  </a:schemeClr>
                </a:solidFill>
              </a:rPr>
              <a:t>)</a:t>
            </a:r>
            <a:r>
              <a:rPr lang="ja-JP" altLang="en-US" sz="2000" b="0">
                <a:solidFill>
                  <a:schemeClr val="tx1">
                    <a:lumMod val="75000"/>
                    <a:lumOff val="25000"/>
                  </a:schemeClr>
                </a:solidFill>
              </a:rPr>
              <a:t>～</a:t>
            </a:r>
            <a:r>
              <a:rPr lang="en-US" altLang="ja-JP" sz="2000" b="0">
                <a:solidFill>
                  <a:schemeClr val="tx1">
                    <a:lumMod val="75000"/>
                    <a:lumOff val="25000"/>
                  </a:schemeClr>
                </a:solidFill>
              </a:rPr>
              <a:t>12/4(</a:t>
            </a:r>
            <a:r>
              <a:rPr lang="ja-JP" altLang="en-US" sz="2000" b="0">
                <a:solidFill>
                  <a:schemeClr val="tx1">
                    <a:lumMod val="75000"/>
                    <a:lumOff val="25000"/>
                  </a:schemeClr>
                </a:solidFill>
              </a:rPr>
              <a:t>木</a:t>
            </a:r>
            <a:r>
              <a:rPr lang="en-US" altLang="ja-JP" sz="2000" b="0">
                <a:solidFill>
                  <a:schemeClr val="tx1">
                    <a:lumMod val="75000"/>
                    <a:lumOff val="25000"/>
                  </a:schemeClr>
                </a:solidFill>
              </a:rPr>
              <a:t>)16:59</a:t>
            </a:r>
            <a:br>
              <a:rPr lang="en-US" altLang="ja-JP" sz="2400">
                <a:solidFill>
                  <a:schemeClr val="tx1">
                    <a:lumMod val="75000"/>
                    <a:lumOff val="25000"/>
                  </a:schemeClr>
                </a:solidFill>
              </a:rPr>
            </a:br>
            <a:br>
              <a:rPr lang="en-US" altLang="ja-JP" sz="2000">
                <a:solidFill>
                  <a:schemeClr val="tx1">
                    <a:lumMod val="75000"/>
                    <a:lumOff val="25000"/>
                  </a:schemeClr>
                </a:solidFill>
              </a:rPr>
            </a:br>
            <a:r>
              <a:rPr lang="ja-JP" altLang="en-US" sz="3600">
                <a:solidFill>
                  <a:schemeClr val="tx1">
                    <a:lumMod val="75000"/>
                    <a:lumOff val="25000"/>
                  </a:schemeClr>
                </a:solidFill>
              </a:rPr>
              <a:t>①面談・結果通知</a:t>
            </a:r>
            <a:br>
              <a:rPr lang="en-US" altLang="ja-JP" sz="3600">
                <a:solidFill>
                  <a:schemeClr val="tx1">
                    <a:lumMod val="75000"/>
                    <a:lumOff val="25000"/>
                  </a:schemeClr>
                </a:solidFill>
              </a:rPr>
            </a:br>
            <a:endParaRPr kumimoji="1" lang="ja-JP" altLang="en-US" sz="2400"/>
          </a:p>
        </p:txBody>
      </p:sp>
      <p:grpSp>
        <p:nvGrpSpPr>
          <p:cNvPr id="4" name="グループ化 3">
            <a:extLst>
              <a:ext uri="{FF2B5EF4-FFF2-40B4-BE49-F238E27FC236}">
                <a16:creationId xmlns:a16="http://schemas.microsoft.com/office/drawing/2014/main" id="{13B46535-D745-2BB5-F8D2-B06FE9593DCB}"/>
              </a:ext>
            </a:extLst>
          </p:cNvPr>
          <p:cNvGrpSpPr/>
          <p:nvPr/>
        </p:nvGrpSpPr>
        <p:grpSpPr>
          <a:xfrm>
            <a:off x="5726668" y="3119936"/>
            <a:ext cx="2877711" cy="1623375"/>
            <a:chOff x="7379383" y="64023"/>
            <a:chExt cx="1021380" cy="576181"/>
          </a:xfrm>
        </p:grpSpPr>
        <p:pic>
          <p:nvPicPr>
            <p:cNvPr id="5" name="図 4" descr="アイコン&#10;&#10;AI 生成コンテンツは誤りを含む可能性があります。">
              <a:extLst>
                <a:ext uri="{FF2B5EF4-FFF2-40B4-BE49-F238E27FC236}">
                  <a16:creationId xmlns:a16="http://schemas.microsoft.com/office/drawing/2014/main" id="{C501791D-7935-2BDA-DEF0-E08E2FE514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4291" y="64023"/>
              <a:ext cx="383795" cy="431684"/>
            </a:xfrm>
            <a:prstGeom prst="rect">
              <a:avLst/>
            </a:prstGeom>
          </p:spPr>
        </p:pic>
        <p:sp>
          <p:nvSpPr>
            <p:cNvPr id="7" name="テキスト ボックス 6">
              <a:extLst>
                <a:ext uri="{FF2B5EF4-FFF2-40B4-BE49-F238E27FC236}">
                  <a16:creationId xmlns:a16="http://schemas.microsoft.com/office/drawing/2014/main" id="{A5566895-DBEA-4211-236E-700240841223}"/>
                </a:ext>
              </a:extLst>
            </p:cNvPr>
            <p:cNvSpPr txBox="1"/>
            <p:nvPr/>
          </p:nvSpPr>
          <p:spPr>
            <a:xfrm>
              <a:off x="7379383" y="530965"/>
              <a:ext cx="1021380" cy="109239"/>
            </a:xfrm>
            <a:prstGeom prst="rect">
              <a:avLst/>
            </a:prstGeom>
            <a:noFill/>
          </p:spPr>
          <p:txBody>
            <a:bodyPr wrap="none" rtlCol="0">
              <a:spAutoFit/>
            </a:bodyPr>
            <a:lstStyle/>
            <a:p>
              <a:r>
                <a:rPr lang="ja-JP" altLang="en-US" sz="1400" b="1" dirty="0"/>
                <a:t>○○花子・○○かおり</a:t>
              </a:r>
              <a:r>
                <a:rPr kumimoji="1" lang="ja-JP" altLang="en-US" sz="1400" b="1" dirty="0"/>
                <a:t>を登録可能</a:t>
              </a:r>
              <a:endParaRPr kumimoji="1" lang="en-US" altLang="ja-JP" sz="1400" b="1" dirty="0"/>
            </a:p>
          </p:txBody>
        </p:sp>
      </p:grpSp>
      <p:sp>
        <p:nvSpPr>
          <p:cNvPr id="3" name="正方形/長方形 2">
            <a:extLst>
              <a:ext uri="{FF2B5EF4-FFF2-40B4-BE49-F238E27FC236}">
                <a16:creationId xmlns:a16="http://schemas.microsoft.com/office/drawing/2014/main" id="{818DCB2E-5971-65F1-7A38-2B29C9B02B2C}"/>
              </a:ext>
            </a:extLst>
          </p:cNvPr>
          <p:cNvSpPr/>
          <p:nvPr/>
        </p:nvSpPr>
        <p:spPr>
          <a:xfrm>
            <a:off x="942975" y="3337247"/>
            <a:ext cx="5129011" cy="69805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r>
              <a:rPr kumimoji="1" lang="en-US" altLang="ja-JP" sz="2000" b="1" u="sng">
                <a:solidFill>
                  <a:schemeClr val="accent6"/>
                </a:solidFill>
              </a:rPr>
              <a:t>※</a:t>
            </a:r>
            <a:r>
              <a:rPr lang="ja-JP" altLang="en-US" sz="2000" b="1" u="sng">
                <a:solidFill>
                  <a:schemeClr val="accent6"/>
                </a:solidFill>
              </a:rPr>
              <a:t>氏</a:t>
            </a:r>
            <a:r>
              <a:rPr kumimoji="1" lang="ja-JP" altLang="en-US" sz="2000" b="1" u="sng">
                <a:solidFill>
                  <a:schemeClr val="accent6"/>
                </a:solidFill>
              </a:rPr>
              <a:t>名の冒頭に</a:t>
            </a:r>
            <a:r>
              <a:rPr kumimoji="1" lang="en-US" altLang="ja-JP" sz="2000" b="1" u="sng">
                <a:solidFill>
                  <a:schemeClr val="accent6"/>
                </a:solidFill>
              </a:rPr>
              <a:t>【</a:t>
            </a:r>
            <a:r>
              <a:rPr kumimoji="1" lang="ja-JP" altLang="en-US" sz="2000" b="1" u="sng">
                <a:solidFill>
                  <a:schemeClr val="accent6"/>
                </a:solidFill>
              </a:rPr>
              <a:t>業ウ</a:t>
            </a:r>
            <a:r>
              <a:rPr kumimoji="1" lang="en-US" altLang="ja-JP" sz="2000" b="1" u="sng">
                <a:solidFill>
                  <a:schemeClr val="accent6"/>
                </a:solidFill>
              </a:rPr>
              <a:t>】</a:t>
            </a:r>
            <a:r>
              <a:rPr lang="ja-JP" altLang="en-US" sz="2000" b="1" u="sng">
                <a:solidFill>
                  <a:schemeClr val="accent6"/>
                </a:solidFill>
              </a:rPr>
              <a:t>が付いている</a:t>
            </a:r>
            <a:endParaRPr kumimoji="1" lang="en-US" altLang="ja-JP" sz="2000" b="1" u="sng">
              <a:solidFill>
                <a:schemeClr val="accent6"/>
              </a:solidFill>
            </a:endParaRPr>
          </a:p>
          <a:p>
            <a:r>
              <a:rPr kumimoji="1" lang="ja-JP" altLang="en-US" sz="2000" b="1">
                <a:solidFill>
                  <a:schemeClr val="accent6"/>
                </a:solidFill>
              </a:rPr>
              <a:t>　</a:t>
            </a:r>
            <a:r>
              <a:rPr lang="ja-JP" altLang="en-US" sz="2000" b="1" u="sng">
                <a:solidFill>
                  <a:schemeClr val="accent6"/>
                </a:solidFill>
              </a:rPr>
              <a:t>在籍者</a:t>
            </a:r>
            <a:r>
              <a:rPr kumimoji="1" lang="ja-JP" altLang="en-US" sz="2000" b="1" u="sng">
                <a:solidFill>
                  <a:schemeClr val="accent6"/>
                </a:solidFill>
              </a:rPr>
              <a:t>をご使用ください。</a:t>
            </a:r>
          </a:p>
        </p:txBody>
      </p:sp>
    </p:spTree>
    <p:extLst>
      <p:ext uri="{BB962C8B-B14F-4D97-AF65-F5344CB8AC3E}">
        <p14:creationId xmlns:p14="http://schemas.microsoft.com/office/powerpoint/2010/main" val="15228414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5CCAD-ED83-3ABC-DC18-470A7609E34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9F2DAC9-971C-40EF-D636-F3667229720B}"/>
              </a:ext>
            </a:extLst>
          </p:cNvPr>
          <p:cNvSpPr>
            <a:spLocks noGrp="1"/>
          </p:cNvSpPr>
          <p:nvPr>
            <p:ph type="title"/>
          </p:nvPr>
        </p:nvSpPr>
        <p:spPr>
          <a:xfrm>
            <a:off x="419931" y="311115"/>
            <a:ext cx="6356426" cy="329959"/>
          </a:xfrm>
        </p:spPr>
        <p:txBody>
          <a:bodyPr/>
          <a:lstStyle/>
          <a:p>
            <a:r>
              <a:rPr lang="ja-JP" altLang="en-US" u="sng">
                <a:solidFill>
                  <a:schemeClr val="accent5"/>
                </a:solidFill>
              </a:rPr>
              <a:t>保護者の操作：</a:t>
            </a:r>
            <a:r>
              <a:rPr lang="ja-JP" altLang="en-US">
                <a:solidFill>
                  <a:schemeClr val="accent1"/>
                </a:solidFill>
              </a:rPr>
              <a:t>基本情報・アレルギー等情報登録</a:t>
            </a:r>
            <a:endParaRPr kumimoji="1" lang="ja-JP" altLang="en-US">
              <a:solidFill>
                <a:schemeClr val="accent1"/>
              </a:solidFill>
            </a:endParaRPr>
          </a:p>
        </p:txBody>
      </p:sp>
      <p:sp>
        <p:nvSpPr>
          <p:cNvPr id="4" name="スライド番号プレースホルダー 3">
            <a:extLst>
              <a:ext uri="{FF2B5EF4-FFF2-40B4-BE49-F238E27FC236}">
                <a16:creationId xmlns:a16="http://schemas.microsoft.com/office/drawing/2014/main" id="{23303C2F-0587-4013-E890-82528259EFED}"/>
              </a:ext>
            </a:extLst>
          </p:cNvPr>
          <p:cNvSpPr>
            <a:spLocks noGrp="1"/>
          </p:cNvSpPr>
          <p:nvPr>
            <p:ph type="sldNum" sz="quarter" idx="12"/>
          </p:nvPr>
        </p:nvSpPr>
        <p:spPr/>
        <p:txBody>
          <a:bodyPr/>
          <a:lstStyle/>
          <a:p>
            <a:fld id="{B5532141-0643-4DAD-B29C-32ADB6799D87}" type="slidenum">
              <a:rPr lang="ja-JP" altLang="en-US" smtClean="0"/>
              <a:pPr/>
              <a:t>11</a:t>
            </a:fld>
            <a:endParaRPr lang="ja-JP" altLang="en-US"/>
          </a:p>
        </p:txBody>
      </p:sp>
      <p:sp>
        <p:nvSpPr>
          <p:cNvPr id="5" name="日付プレースホルダー 4">
            <a:extLst>
              <a:ext uri="{FF2B5EF4-FFF2-40B4-BE49-F238E27FC236}">
                <a16:creationId xmlns:a16="http://schemas.microsoft.com/office/drawing/2014/main" id="{1689AB89-DA3D-509A-BAC3-4D3A76F78270}"/>
              </a:ext>
            </a:extLst>
          </p:cNvPr>
          <p:cNvSpPr>
            <a:spLocks noGrp="1"/>
          </p:cNvSpPr>
          <p:nvPr>
            <p:ph type="dt" sz="half" idx="10"/>
          </p:nvPr>
        </p:nvSpPr>
        <p:spPr/>
        <p:txBody>
          <a:bodyPr/>
          <a:lstStyle/>
          <a:p>
            <a:r>
              <a:rPr kumimoji="1" lang="en-US" altLang="ja-JP"/>
              <a:t>©ABI Inc.</a:t>
            </a:r>
            <a:endParaRPr kumimoji="1" lang="ja-JP" altLang="en-US"/>
          </a:p>
        </p:txBody>
      </p:sp>
      <p:sp>
        <p:nvSpPr>
          <p:cNvPr id="23" name="テキスト ボックス 22">
            <a:extLst>
              <a:ext uri="{FF2B5EF4-FFF2-40B4-BE49-F238E27FC236}">
                <a16:creationId xmlns:a16="http://schemas.microsoft.com/office/drawing/2014/main" id="{87F4D6D7-CED4-266D-FEF6-BBA64BFE7BD9}"/>
              </a:ext>
            </a:extLst>
          </p:cNvPr>
          <p:cNvSpPr txBox="1"/>
          <p:nvPr/>
        </p:nvSpPr>
        <p:spPr>
          <a:xfrm>
            <a:off x="380098" y="781367"/>
            <a:ext cx="7661072" cy="430887"/>
          </a:xfrm>
          <a:prstGeom prst="rect">
            <a:avLst/>
          </a:prstGeom>
          <a:noFill/>
        </p:spPr>
        <p:txBody>
          <a:bodyPr wrap="none" rtlCol="0">
            <a:spAutoFit/>
          </a:bodyPr>
          <a:lstStyle/>
          <a:p>
            <a:r>
              <a:rPr kumimoji="1" lang="ja-JP" altLang="en-US" sz="1100"/>
              <a:t>保護者</a:t>
            </a:r>
            <a:r>
              <a:rPr lang="ja-JP" altLang="en-US" sz="1100"/>
              <a:t>は</a:t>
            </a:r>
            <a:r>
              <a:rPr kumimoji="1" lang="ja-JP" altLang="en-US" sz="1100"/>
              <a:t>面談前にポータルでの申請を行います。今回、保護者側の操作手順もお試しいただけるようにしております。</a:t>
            </a:r>
            <a:endParaRPr kumimoji="1" lang="en-US" altLang="ja-JP" sz="1100"/>
          </a:p>
          <a:p>
            <a:r>
              <a:rPr lang="ja-JP" altLang="en-US" sz="1100"/>
              <a:t>（本来は学校側での操作は必要ありません。）</a:t>
            </a:r>
            <a:endParaRPr kumimoji="1" lang="en-US" altLang="ja-JP" sz="1100"/>
          </a:p>
        </p:txBody>
      </p:sp>
      <p:sp>
        <p:nvSpPr>
          <p:cNvPr id="3" name="テキスト ボックス 2">
            <a:extLst>
              <a:ext uri="{FF2B5EF4-FFF2-40B4-BE49-F238E27FC236}">
                <a16:creationId xmlns:a16="http://schemas.microsoft.com/office/drawing/2014/main" id="{879A9E82-A614-087E-BC0C-1557250BD765}"/>
              </a:ext>
            </a:extLst>
          </p:cNvPr>
          <p:cNvSpPr txBox="1"/>
          <p:nvPr/>
        </p:nvSpPr>
        <p:spPr>
          <a:xfrm>
            <a:off x="63705" y="1973968"/>
            <a:ext cx="2587399" cy="276999"/>
          </a:xfrm>
          <a:prstGeom prst="rect">
            <a:avLst/>
          </a:prstGeom>
          <a:noFill/>
        </p:spPr>
        <p:txBody>
          <a:bodyPr wrap="square" rtlCol="0">
            <a:spAutoFit/>
          </a:bodyPr>
          <a:lstStyle/>
          <a:p>
            <a:pPr algn="ctr"/>
            <a:r>
              <a:rPr kumimoji="1" lang="ja-JP" altLang="en-US" sz="1200" b="1"/>
              <a:t>学校生活管理指導表</a:t>
            </a:r>
          </a:p>
        </p:txBody>
      </p:sp>
      <p:pic>
        <p:nvPicPr>
          <p:cNvPr id="7" name="図 6">
            <a:extLst>
              <a:ext uri="{FF2B5EF4-FFF2-40B4-BE49-F238E27FC236}">
                <a16:creationId xmlns:a16="http://schemas.microsoft.com/office/drawing/2014/main" id="{271F000C-9869-4312-4CED-8CC91B578B6F}"/>
              </a:ext>
            </a:extLst>
          </p:cNvPr>
          <p:cNvPicPr>
            <a:picLocks noChangeAspect="1"/>
          </p:cNvPicPr>
          <p:nvPr/>
        </p:nvPicPr>
        <p:blipFill>
          <a:blip r:embed="rId2"/>
          <a:stretch>
            <a:fillRect/>
          </a:stretch>
        </p:blipFill>
        <p:spPr>
          <a:xfrm rot="5400000">
            <a:off x="640848" y="1989916"/>
            <a:ext cx="1433114" cy="1954614"/>
          </a:xfrm>
          <a:prstGeom prst="rect">
            <a:avLst/>
          </a:prstGeom>
          <a:ln>
            <a:solidFill>
              <a:schemeClr val="bg1">
                <a:lumMod val="50000"/>
              </a:schemeClr>
            </a:solidFill>
          </a:ln>
        </p:spPr>
      </p:pic>
      <p:sp>
        <p:nvSpPr>
          <p:cNvPr id="9" name="正方形/長方形 8">
            <a:extLst>
              <a:ext uri="{FF2B5EF4-FFF2-40B4-BE49-F238E27FC236}">
                <a16:creationId xmlns:a16="http://schemas.microsoft.com/office/drawing/2014/main" id="{BF7311BE-32C7-C51D-8A69-56AE9945D29C}"/>
              </a:ext>
            </a:extLst>
          </p:cNvPr>
          <p:cNvSpPr/>
          <p:nvPr/>
        </p:nvSpPr>
        <p:spPr>
          <a:xfrm>
            <a:off x="380098" y="1546860"/>
            <a:ext cx="1954614" cy="32995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rPr>
              <a:t>医師記入➡</a:t>
            </a:r>
            <a:r>
              <a:rPr kumimoji="1" lang="ja-JP" altLang="en-US" sz="1200" b="1" u="sng">
                <a:solidFill>
                  <a:schemeClr val="tx1"/>
                </a:solidFill>
              </a:rPr>
              <a:t>保護者が持参</a:t>
            </a:r>
          </a:p>
        </p:txBody>
      </p:sp>
      <p:sp>
        <p:nvSpPr>
          <p:cNvPr id="13" name="二等辺三角形 12">
            <a:extLst>
              <a:ext uri="{FF2B5EF4-FFF2-40B4-BE49-F238E27FC236}">
                <a16:creationId xmlns:a16="http://schemas.microsoft.com/office/drawing/2014/main" id="{06C50867-4E12-C6F3-7C7A-3D9B184C85CE}"/>
              </a:ext>
            </a:extLst>
          </p:cNvPr>
          <p:cNvSpPr/>
          <p:nvPr/>
        </p:nvSpPr>
        <p:spPr>
          <a:xfrm rot="5400000">
            <a:off x="2909594" y="2587024"/>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08F10D3A-44CB-15A5-087E-3CB01306F99A}"/>
              </a:ext>
            </a:extLst>
          </p:cNvPr>
          <p:cNvSpPr txBox="1"/>
          <p:nvPr/>
        </p:nvSpPr>
        <p:spPr>
          <a:xfrm>
            <a:off x="0" y="4217056"/>
            <a:ext cx="2982981" cy="553998"/>
          </a:xfrm>
          <a:prstGeom prst="rect">
            <a:avLst/>
          </a:prstGeom>
          <a:noFill/>
        </p:spPr>
        <p:txBody>
          <a:bodyPr wrap="square">
            <a:spAutoFit/>
          </a:bodyPr>
          <a:lstStyle/>
          <a:p>
            <a:pPr algn="ctr">
              <a:defRPr/>
            </a:pPr>
            <a:r>
              <a:rPr kumimoji="1" lang="ja-JP" altLang="en-US" sz="1200" b="1" i="0" u="none" strike="noStrike" kern="1200" cap="none" spc="0" normalizeH="0" baseline="0" noProof="0" dirty="0">
                <a:ln>
                  <a:noFill/>
                </a:ln>
                <a:solidFill>
                  <a:srgbClr val="47278B"/>
                </a:solidFill>
                <a:effectLst/>
                <a:uLnTx/>
                <a:uFillTx/>
                <a:latin typeface="Arial"/>
                <a:ea typeface="游ゴシック"/>
                <a:cs typeface="+mn-cs"/>
              </a:rPr>
              <a:t>❶学校生活管理指導表を準備</a:t>
            </a:r>
            <a:endParaRPr kumimoji="1" lang="en-US" altLang="ja-JP" sz="1200" b="1" i="0" u="none" strike="noStrike" kern="1200" cap="none" spc="0" normalizeH="0" baseline="0" noProof="0" dirty="0">
              <a:ln>
                <a:noFill/>
              </a:ln>
              <a:solidFill>
                <a:srgbClr val="47278B"/>
              </a:solidFill>
              <a:effectLst/>
              <a:uLnTx/>
              <a:uFillTx/>
              <a:latin typeface="Arial"/>
              <a:ea typeface="游ゴシック"/>
              <a:cs typeface="+mn-cs"/>
            </a:endParaRPr>
          </a:p>
          <a:p>
            <a:pPr algn="ctr">
              <a:defRPr/>
            </a:pPr>
            <a:r>
              <a:rPr lang="en-US" altLang="ja-JP" sz="900" dirty="0">
                <a:solidFill>
                  <a:srgbClr val="47278B"/>
                </a:solidFill>
              </a:rPr>
              <a:t>※</a:t>
            </a:r>
            <a:r>
              <a:rPr lang="ja-JP" altLang="en-US" sz="900" dirty="0">
                <a:solidFill>
                  <a:srgbClr val="47278B"/>
                </a:solidFill>
              </a:rPr>
              <a:t>今回はサンプルとして</a:t>
            </a:r>
            <a:r>
              <a:rPr lang="en-US" altLang="ja-JP" sz="900" dirty="0">
                <a:solidFill>
                  <a:srgbClr val="47278B"/>
                </a:solidFill>
              </a:rPr>
              <a:t>【</a:t>
            </a:r>
            <a:r>
              <a:rPr lang="ja-JP" altLang="en-US" sz="900" dirty="0">
                <a:solidFill>
                  <a:srgbClr val="47278B"/>
                </a:solidFill>
              </a:rPr>
              <a:t>業ウ</a:t>
            </a:r>
            <a:r>
              <a:rPr lang="en-US" altLang="ja-JP" sz="900" dirty="0">
                <a:solidFill>
                  <a:srgbClr val="47278B"/>
                </a:solidFill>
              </a:rPr>
              <a:t>】</a:t>
            </a:r>
            <a:r>
              <a:rPr lang="ja-JP" altLang="en-US" sz="900" dirty="0">
                <a:solidFill>
                  <a:srgbClr val="47278B"/>
                </a:solidFill>
              </a:rPr>
              <a:t>○○花子</a:t>
            </a:r>
            <a:endParaRPr lang="en-US" altLang="ja-JP" sz="900" dirty="0">
              <a:solidFill>
                <a:srgbClr val="47278B"/>
              </a:solidFill>
            </a:endParaRPr>
          </a:p>
          <a:p>
            <a:pPr algn="ctr">
              <a:defRPr/>
            </a:pPr>
            <a:r>
              <a:rPr lang="ja-JP" altLang="en-US" sz="900" dirty="0">
                <a:solidFill>
                  <a:srgbClr val="47278B"/>
                </a:solidFill>
              </a:rPr>
              <a:t>（またはかおり）の帳票をご覧ください</a:t>
            </a:r>
            <a:endParaRPr lang="en-US" altLang="ja-JP" sz="900" dirty="0">
              <a:solidFill>
                <a:srgbClr val="47278B"/>
              </a:solidFill>
            </a:endParaRPr>
          </a:p>
        </p:txBody>
      </p:sp>
      <p:sp>
        <p:nvSpPr>
          <p:cNvPr id="18" name="テキスト ボックス 17">
            <a:extLst>
              <a:ext uri="{FF2B5EF4-FFF2-40B4-BE49-F238E27FC236}">
                <a16:creationId xmlns:a16="http://schemas.microsoft.com/office/drawing/2014/main" id="{D19500FA-55A0-90F5-610E-4C7E973FEB00}"/>
              </a:ext>
            </a:extLst>
          </p:cNvPr>
          <p:cNvSpPr txBox="1"/>
          <p:nvPr/>
        </p:nvSpPr>
        <p:spPr>
          <a:xfrm>
            <a:off x="3080509" y="4217055"/>
            <a:ext cx="2982981" cy="461665"/>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❷「横浜市中学校給食用ポータル」に</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algn="ctr">
              <a:defRPr/>
            </a:pPr>
            <a:r>
              <a:rPr lang="ja-JP" altLang="en-US" sz="1200" b="1">
                <a:solidFill>
                  <a:srgbClr val="47278B"/>
                </a:solidFill>
                <a:latin typeface="Arial"/>
                <a:ea typeface="游ゴシック"/>
              </a:rPr>
              <a:t>「保護者</a:t>
            </a:r>
            <a:r>
              <a:rPr lang="en-US" altLang="ja-JP" sz="1200" b="1">
                <a:solidFill>
                  <a:srgbClr val="47278B"/>
                </a:solidFill>
                <a:latin typeface="Arial"/>
                <a:ea typeface="游ゴシック"/>
              </a:rPr>
              <a:t>A</a:t>
            </a:r>
            <a:r>
              <a:rPr lang="ja-JP" altLang="en-US" sz="1200" b="1">
                <a:solidFill>
                  <a:srgbClr val="47278B"/>
                </a:solidFill>
                <a:latin typeface="Arial"/>
                <a:ea typeface="游ゴシック"/>
              </a:rPr>
              <a:t>」アカウントでサインイン</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sp>
        <p:nvSpPr>
          <p:cNvPr id="19" name="テキスト ボックス 18">
            <a:extLst>
              <a:ext uri="{FF2B5EF4-FFF2-40B4-BE49-F238E27FC236}">
                <a16:creationId xmlns:a16="http://schemas.microsoft.com/office/drawing/2014/main" id="{17AF4AD6-E98A-FDAD-99F9-81E4FB7F653C}"/>
              </a:ext>
            </a:extLst>
          </p:cNvPr>
          <p:cNvSpPr txBox="1"/>
          <p:nvPr/>
        </p:nvSpPr>
        <p:spPr>
          <a:xfrm>
            <a:off x="6063490" y="4235559"/>
            <a:ext cx="2982981" cy="276999"/>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❸右上のアイコンをタップ</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pic>
        <p:nvPicPr>
          <p:cNvPr id="29" name="図 28">
            <a:extLst>
              <a:ext uri="{FF2B5EF4-FFF2-40B4-BE49-F238E27FC236}">
                <a16:creationId xmlns:a16="http://schemas.microsoft.com/office/drawing/2014/main" id="{8AA87099-8DAC-DE7F-F962-C47B2CC64761}"/>
              </a:ext>
            </a:extLst>
          </p:cNvPr>
          <p:cNvPicPr>
            <a:picLocks noChangeAspect="1"/>
          </p:cNvPicPr>
          <p:nvPr/>
        </p:nvPicPr>
        <p:blipFill>
          <a:blip r:embed="rId3">
            <a:extLst>
              <a:ext uri="{28A0092B-C50C-407E-A947-70E740481C1C}">
                <a14:useLocalDpi xmlns:a14="http://schemas.microsoft.com/office/drawing/2010/main" val="0"/>
              </a:ext>
            </a:extLst>
          </a:blip>
          <a:srcRect t="883" b="9565"/>
          <a:stretch>
            <a:fillRect/>
          </a:stretch>
        </p:blipFill>
        <p:spPr>
          <a:xfrm>
            <a:off x="3691650" y="1251652"/>
            <a:ext cx="1760697" cy="2815872"/>
          </a:xfrm>
          <a:prstGeom prst="rect">
            <a:avLst/>
          </a:prstGeom>
          <a:ln>
            <a:solidFill>
              <a:schemeClr val="tx1"/>
            </a:solidFill>
          </a:ln>
        </p:spPr>
      </p:pic>
      <p:pic>
        <p:nvPicPr>
          <p:cNvPr id="31" name="図 30">
            <a:extLst>
              <a:ext uri="{FF2B5EF4-FFF2-40B4-BE49-F238E27FC236}">
                <a16:creationId xmlns:a16="http://schemas.microsoft.com/office/drawing/2014/main" id="{6B2F0F7E-9CDA-E952-1B7E-AD88CC7293F3}"/>
              </a:ext>
            </a:extLst>
          </p:cNvPr>
          <p:cNvPicPr>
            <a:picLocks noChangeAspect="1"/>
          </p:cNvPicPr>
          <p:nvPr/>
        </p:nvPicPr>
        <p:blipFill>
          <a:blip r:embed="rId4">
            <a:extLst>
              <a:ext uri="{28A0092B-C50C-407E-A947-70E740481C1C}">
                <a14:useLocalDpi xmlns:a14="http://schemas.microsoft.com/office/drawing/2010/main" val="0"/>
              </a:ext>
            </a:extLst>
          </a:blip>
          <a:srcRect t="300" b="10850"/>
          <a:stretch>
            <a:fillRect/>
          </a:stretch>
        </p:blipFill>
        <p:spPr>
          <a:xfrm>
            <a:off x="6735839" y="1264395"/>
            <a:ext cx="1760697" cy="2815872"/>
          </a:xfrm>
          <a:prstGeom prst="rect">
            <a:avLst/>
          </a:prstGeom>
          <a:ln>
            <a:solidFill>
              <a:schemeClr val="tx1"/>
            </a:solidFill>
          </a:ln>
        </p:spPr>
      </p:pic>
      <p:sp>
        <p:nvSpPr>
          <p:cNvPr id="32" name="二等辺三角形 31">
            <a:extLst>
              <a:ext uri="{FF2B5EF4-FFF2-40B4-BE49-F238E27FC236}">
                <a16:creationId xmlns:a16="http://schemas.microsoft.com/office/drawing/2014/main" id="{1534FC57-335F-1C5B-FB6E-5E93DA482AA1}"/>
              </a:ext>
            </a:extLst>
          </p:cNvPr>
          <p:cNvSpPr/>
          <p:nvPr/>
        </p:nvSpPr>
        <p:spPr>
          <a:xfrm rot="5400000">
            <a:off x="5959372" y="2587024"/>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709ED836-E18E-FB1C-047A-9B3194F4BB1F}"/>
              </a:ext>
            </a:extLst>
          </p:cNvPr>
          <p:cNvSpPr/>
          <p:nvPr/>
        </p:nvSpPr>
        <p:spPr>
          <a:xfrm>
            <a:off x="8262491" y="1191863"/>
            <a:ext cx="368391" cy="348656"/>
          </a:xfrm>
          <a:prstGeom prst="round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8" name="表 7">
            <a:extLst>
              <a:ext uri="{FF2B5EF4-FFF2-40B4-BE49-F238E27FC236}">
                <a16:creationId xmlns:a16="http://schemas.microsoft.com/office/drawing/2014/main" id="{82663182-B427-831B-C194-0B38A1FE0C8F}"/>
              </a:ext>
            </a:extLst>
          </p:cNvPr>
          <p:cNvGraphicFramePr>
            <a:graphicFrameLocks noGrp="1"/>
          </p:cNvGraphicFramePr>
          <p:nvPr>
            <p:extLst>
              <p:ext uri="{D42A27DB-BD31-4B8C-83A1-F6EECF244321}">
                <p14:modId xmlns:p14="http://schemas.microsoft.com/office/powerpoint/2010/main" val="61029562"/>
              </p:ext>
            </p:extLst>
          </p:nvPr>
        </p:nvGraphicFramePr>
        <p:xfrm>
          <a:off x="6332511" y="246160"/>
          <a:ext cx="1929980" cy="379915"/>
        </p:xfrm>
        <a:graphic>
          <a:graphicData uri="http://schemas.openxmlformats.org/drawingml/2006/table">
            <a:tbl>
              <a:tblPr firstRow="1" bandRow="1">
                <a:tableStyleId>{5C22544A-7EE6-4342-B048-85BDC9FD1C3A}</a:tableStyleId>
              </a:tblPr>
              <a:tblGrid>
                <a:gridCol w="830514">
                  <a:extLst>
                    <a:ext uri="{9D8B030D-6E8A-4147-A177-3AD203B41FA5}">
                      <a16:colId xmlns:a16="http://schemas.microsoft.com/office/drawing/2014/main" val="1653316506"/>
                    </a:ext>
                  </a:extLst>
                </a:gridCol>
                <a:gridCol w="1099466">
                  <a:extLst>
                    <a:ext uri="{9D8B030D-6E8A-4147-A177-3AD203B41FA5}">
                      <a16:colId xmlns:a16="http://schemas.microsoft.com/office/drawing/2014/main" val="459887312"/>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5"/>
                    </a:solidFill>
                  </a:tcPr>
                </a:tc>
                <a:tc>
                  <a:txBody>
                    <a:bodyPr/>
                    <a:lstStyle/>
                    <a:p>
                      <a:pPr algn="ctr"/>
                      <a:r>
                        <a:rPr kumimoji="1" lang="ja-JP" altLang="en-US">
                          <a:solidFill>
                            <a:schemeClr val="tx1"/>
                          </a:solidFill>
                        </a:rPr>
                        <a:t>保護者</a:t>
                      </a:r>
                      <a:r>
                        <a:rPr kumimoji="1" lang="en-US" altLang="ja-JP">
                          <a:solidFill>
                            <a:schemeClr val="tx1"/>
                          </a:solidFill>
                        </a:rPr>
                        <a:t>A</a:t>
                      </a:r>
                    </a:p>
                  </a:txBody>
                  <a:tcPr anchor="ctr">
                    <a:lnR w="38100" cap="flat" cmpd="sng" algn="ctr">
                      <a:solidFill>
                        <a:schemeClr val="bg1"/>
                      </a:solidFill>
                      <a:prstDash val="solid"/>
                      <a:round/>
                      <a:headEnd type="none" w="med" len="med"/>
                      <a:tailEnd type="none" w="med" len="med"/>
                    </a:lnR>
                    <a:solidFill>
                      <a:schemeClr val="accent5">
                        <a:lumMod val="20000"/>
                        <a:lumOff val="80000"/>
                      </a:schemeClr>
                    </a:solidFill>
                  </a:tcPr>
                </a:tc>
                <a:extLst>
                  <a:ext uri="{0D108BD9-81ED-4DB2-BD59-A6C34878D82A}">
                    <a16:rowId xmlns:a16="http://schemas.microsoft.com/office/drawing/2014/main" val="572408300"/>
                  </a:ext>
                </a:extLst>
              </a:tr>
            </a:tbl>
          </a:graphicData>
        </a:graphic>
      </p:graphicFrame>
    </p:spTree>
    <p:extLst>
      <p:ext uri="{BB962C8B-B14F-4D97-AF65-F5344CB8AC3E}">
        <p14:creationId xmlns:p14="http://schemas.microsoft.com/office/powerpoint/2010/main" val="1059475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D6F48-3170-8BD0-02AE-A69B6FE7393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7B024D2-967B-1B27-0340-FA404E485B45}"/>
              </a:ext>
            </a:extLst>
          </p:cNvPr>
          <p:cNvSpPr>
            <a:spLocks noGrp="1"/>
          </p:cNvSpPr>
          <p:nvPr>
            <p:ph type="title"/>
          </p:nvPr>
        </p:nvSpPr>
        <p:spPr>
          <a:xfrm>
            <a:off x="419931" y="311115"/>
            <a:ext cx="6356426" cy="329959"/>
          </a:xfrm>
        </p:spPr>
        <p:txBody>
          <a:bodyPr/>
          <a:lstStyle/>
          <a:p>
            <a:r>
              <a:rPr lang="ja-JP" altLang="en-US" u="sng">
                <a:solidFill>
                  <a:schemeClr val="accent5"/>
                </a:solidFill>
              </a:rPr>
              <a:t>保護者の操作：</a:t>
            </a:r>
            <a:r>
              <a:rPr lang="ja-JP" altLang="en-US">
                <a:solidFill>
                  <a:schemeClr val="accent1"/>
                </a:solidFill>
              </a:rPr>
              <a:t>基本情報・アレルギー等情報登録</a:t>
            </a:r>
            <a:endParaRPr kumimoji="1" lang="ja-JP" altLang="en-US">
              <a:solidFill>
                <a:schemeClr val="accent1"/>
              </a:solidFill>
            </a:endParaRPr>
          </a:p>
        </p:txBody>
      </p:sp>
      <p:sp>
        <p:nvSpPr>
          <p:cNvPr id="4" name="スライド番号プレースホルダー 3">
            <a:extLst>
              <a:ext uri="{FF2B5EF4-FFF2-40B4-BE49-F238E27FC236}">
                <a16:creationId xmlns:a16="http://schemas.microsoft.com/office/drawing/2014/main" id="{F49A306B-42E8-30AD-8294-E7B91DCA6372}"/>
              </a:ext>
            </a:extLst>
          </p:cNvPr>
          <p:cNvSpPr>
            <a:spLocks noGrp="1"/>
          </p:cNvSpPr>
          <p:nvPr>
            <p:ph type="sldNum" sz="quarter" idx="12"/>
          </p:nvPr>
        </p:nvSpPr>
        <p:spPr/>
        <p:txBody>
          <a:bodyPr/>
          <a:lstStyle/>
          <a:p>
            <a:fld id="{B5532141-0643-4DAD-B29C-32ADB6799D87}" type="slidenum">
              <a:rPr lang="ja-JP" altLang="en-US" smtClean="0"/>
              <a:pPr/>
              <a:t>12</a:t>
            </a:fld>
            <a:endParaRPr lang="ja-JP" altLang="en-US"/>
          </a:p>
        </p:txBody>
      </p:sp>
      <p:sp>
        <p:nvSpPr>
          <p:cNvPr id="5" name="日付プレースホルダー 4">
            <a:extLst>
              <a:ext uri="{FF2B5EF4-FFF2-40B4-BE49-F238E27FC236}">
                <a16:creationId xmlns:a16="http://schemas.microsoft.com/office/drawing/2014/main" id="{126795E0-57E6-6BED-204F-FB1914C7366E}"/>
              </a:ext>
            </a:extLst>
          </p:cNvPr>
          <p:cNvSpPr>
            <a:spLocks noGrp="1"/>
          </p:cNvSpPr>
          <p:nvPr>
            <p:ph type="dt" sz="half" idx="10"/>
          </p:nvPr>
        </p:nvSpPr>
        <p:spPr/>
        <p:txBody>
          <a:bodyPr/>
          <a:lstStyle/>
          <a:p>
            <a:r>
              <a:rPr kumimoji="1" lang="en-US" altLang="ja-JP"/>
              <a:t>©ABI Inc.</a:t>
            </a:r>
            <a:endParaRPr kumimoji="1" lang="ja-JP" altLang="en-US"/>
          </a:p>
        </p:txBody>
      </p:sp>
      <p:sp>
        <p:nvSpPr>
          <p:cNvPr id="23" name="テキスト ボックス 22">
            <a:extLst>
              <a:ext uri="{FF2B5EF4-FFF2-40B4-BE49-F238E27FC236}">
                <a16:creationId xmlns:a16="http://schemas.microsoft.com/office/drawing/2014/main" id="{CE6CEDD0-B457-C34C-2259-33D45B259418}"/>
              </a:ext>
            </a:extLst>
          </p:cNvPr>
          <p:cNvSpPr txBox="1"/>
          <p:nvPr/>
        </p:nvSpPr>
        <p:spPr>
          <a:xfrm>
            <a:off x="380098" y="781367"/>
            <a:ext cx="7661072" cy="430887"/>
          </a:xfrm>
          <a:prstGeom prst="rect">
            <a:avLst/>
          </a:prstGeom>
          <a:noFill/>
        </p:spPr>
        <p:txBody>
          <a:bodyPr wrap="none" rtlCol="0">
            <a:spAutoFit/>
          </a:bodyPr>
          <a:lstStyle/>
          <a:p>
            <a:r>
              <a:rPr kumimoji="1" lang="ja-JP" altLang="en-US" sz="1100"/>
              <a:t>保護者は面談前にポータルでの申請を行います。今回、保護者側の操作手順もお試しいただけるようにしております。</a:t>
            </a:r>
            <a:endParaRPr kumimoji="1" lang="en-US" altLang="ja-JP" sz="1100"/>
          </a:p>
          <a:p>
            <a:r>
              <a:rPr lang="ja-JP" altLang="en-US" sz="1100"/>
              <a:t>（本来は学校側での操作は必要ありません。）</a:t>
            </a:r>
            <a:endParaRPr kumimoji="1" lang="en-US" altLang="ja-JP" sz="1100"/>
          </a:p>
        </p:txBody>
      </p:sp>
      <p:sp>
        <p:nvSpPr>
          <p:cNvPr id="13" name="二等辺三角形 12">
            <a:extLst>
              <a:ext uri="{FF2B5EF4-FFF2-40B4-BE49-F238E27FC236}">
                <a16:creationId xmlns:a16="http://schemas.microsoft.com/office/drawing/2014/main" id="{A2B5F635-F799-3E6C-28D5-FDA78A5FDF79}"/>
              </a:ext>
            </a:extLst>
          </p:cNvPr>
          <p:cNvSpPr/>
          <p:nvPr/>
        </p:nvSpPr>
        <p:spPr>
          <a:xfrm rot="5400000">
            <a:off x="2745139" y="2668304"/>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DEE8548D-53F7-ACA8-0CF6-C71F0FCB9BF5}"/>
              </a:ext>
            </a:extLst>
          </p:cNvPr>
          <p:cNvSpPr txBox="1"/>
          <p:nvPr/>
        </p:nvSpPr>
        <p:spPr>
          <a:xfrm>
            <a:off x="0" y="4257696"/>
            <a:ext cx="2982981" cy="461665"/>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❹「お子さま登録」タブの</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「新規登録」を準備</a:t>
            </a:r>
            <a:endParaRPr lang="en-US" altLang="ja-JP" sz="900">
              <a:solidFill>
                <a:srgbClr val="47278B"/>
              </a:solidFill>
            </a:endParaRPr>
          </a:p>
        </p:txBody>
      </p:sp>
      <p:sp>
        <p:nvSpPr>
          <p:cNvPr id="18" name="テキスト ボックス 17">
            <a:extLst>
              <a:ext uri="{FF2B5EF4-FFF2-40B4-BE49-F238E27FC236}">
                <a16:creationId xmlns:a16="http://schemas.microsoft.com/office/drawing/2014/main" id="{85421874-E5F6-C519-8A70-6C0F29208859}"/>
              </a:ext>
            </a:extLst>
          </p:cNvPr>
          <p:cNvSpPr txBox="1"/>
          <p:nvPr/>
        </p:nvSpPr>
        <p:spPr>
          <a:xfrm>
            <a:off x="3080509" y="4257695"/>
            <a:ext cx="2982981" cy="461665"/>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❺利用登録案内をもとに、学校や</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利用者</a:t>
            </a:r>
            <a:r>
              <a:rPr kumimoji="1" lang="en-US" altLang="ja-JP" sz="1200" b="1" i="0" u="none" strike="noStrike" kern="1200" cap="none" spc="0" normalizeH="0" baseline="0" noProof="0">
                <a:ln>
                  <a:noFill/>
                </a:ln>
                <a:solidFill>
                  <a:srgbClr val="47278B"/>
                </a:solidFill>
                <a:effectLst/>
                <a:uLnTx/>
                <a:uFillTx/>
                <a:latin typeface="Arial"/>
                <a:ea typeface="游ゴシック"/>
                <a:cs typeface="+mn-cs"/>
              </a:rPr>
              <a:t>ID</a:t>
            </a: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などの基本情報を入力</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sp>
        <p:nvSpPr>
          <p:cNvPr id="19" name="テキスト ボックス 18">
            <a:extLst>
              <a:ext uri="{FF2B5EF4-FFF2-40B4-BE49-F238E27FC236}">
                <a16:creationId xmlns:a16="http://schemas.microsoft.com/office/drawing/2014/main" id="{FC1F6FA5-B1CA-A4C0-D34D-930106636356}"/>
              </a:ext>
            </a:extLst>
          </p:cNvPr>
          <p:cNvSpPr txBox="1"/>
          <p:nvPr/>
        </p:nvSpPr>
        <p:spPr>
          <a:xfrm>
            <a:off x="6063490" y="4276199"/>
            <a:ext cx="2982981" cy="276999"/>
          </a:xfrm>
          <a:prstGeom prst="rect">
            <a:avLst/>
          </a:prstGeom>
          <a:noFill/>
        </p:spPr>
        <p:txBody>
          <a:bodyPr wrap="square">
            <a:spAutoFit/>
          </a:bodyPr>
          <a:lstStyle/>
          <a:p>
            <a:pPr algn="ctr">
              <a:defRPr/>
            </a:pPr>
            <a:r>
              <a:rPr lang="ja-JP" altLang="en-US" sz="1200" b="1">
                <a:solidFill>
                  <a:srgbClr val="47278B"/>
                </a:solidFill>
                <a:latin typeface="Arial"/>
                <a:ea typeface="游ゴシック"/>
              </a:rPr>
              <a:t>❻ごはんサイズ</a:t>
            </a:r>
            <a:r>
              <a:rPr lang="ja-JP" altLang="en-US" sz="1200" b="1">
                <a:solidFill>
                  <a:srgbClr val="47278B"/>
                </a:solidFill>
              </a:rPr>
              <a:t>を入力</a:t>
            </a:r>
            <a:endParaRPr lang="en-US" altLang="ja-JP" sz="1200" b="1">
              <a:solidFill>
                <a:srgbClr val="47278B"/>
              </a:solidFill>
            </a:endParaRPr>
          </a:p>
        </p:txBody>
      </p:sp>
      <p:pic>
        <p:nvPicPr>
          <p:cNvPr id="31" name="図 30">
            <a:extLst>
              <a:ext uri="{FF2B5EF4-FFF2-40B4-BE49-F238E27FC236}">
                <a16:creationId xmlns:a16="http://schemas.microsoft.com/office/drawing/2014/main" id="{1A2E8EC9-31B7-1DE2-EEC2-34429236E918}"/>
              </a:ext>
            </a:extLst>
          </p:cNvPr>
          <p:cNvPicPr>
            <a:picLocks noChangeAspect="1"/>
          </p:cNvPicPr>
          <p:nvPr/>
        </p:nvPicPr>
        <p:blipFill>
          <a:blip r:embed="rId2">
            <a:extLst>
              <a:ext uri="{28A0092B-C50C-407E-A947-70E740481C1C}">
                <a14:useLocalDpi xmlns:a14="http://schemas.microsoft.com/office/drawing/2010/main" val="0"/>
              </a:ext>
            </a:extLst>
          </a:blip>
          <a:srcRect t="43" b="43"/>
          <a:stretch/>
        </p:blipFill>
        <p:spPr>
          <a:xfrm>
            <a:off x="6735839" y="1305035"/>
            <a:ext cx="1760697" cy="2815872"/>
          </a:xfrm>
          <a:prstGeom prst="rect">
            <a:avLst/>
          </a:prstGeom>
          <a:ln>
            <a:solidFill>
              <a:schemeClr val="tx1"/>
            </a:solidFill>
          </a:ln>
        </p:spPr>
      </p:pic>
      <p:sp>
        <p:nvSpPr>
          <p:cNvPr id="32" name="二等辺三角形 31">
            <a:extLst>
              <a:ext uri="{FF2B5EF4-FFF2-40B4-BE49-F238E27FC236}">
                <a16:creationId xmlns:a16="http://schemas.microsoft.com/office/drawing/2014/main" id="{C0CD280A-A897-F0D1-5A68-2AF5A077FE68}"/>
              </a:ext>
            </a:extLst>
          </p:cNvPr>
          <p:cNvSpPr/>
          <p:nvPr/>
        </p:nvSpPr>
        <p:spPr>
          <a:xfrm rot="5400000">
            <a:off x="6236912" y="2668304"/>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B4FA373E-0B97-92A5-3617-CBD7C456CB96}"/>
              </a:ext>
            </a:extLst>
          </p:cNvPr>
          <p:cNvPicPr>
            <a:picLocks noChangeAspect="1"/>
          </p:cNvPicPr>
          <p:nvPr/>
        </p:nvPicPr>
        <p:blipFill>
          <a:blip r:embed="rId3">
            <a:extLst>
              <a:ext uri="{28A0092B-C50C-407E-A947-70E740481C1C}">
                <a14:useLocalDpi xmlns:a14="http://schemas.microsoft.com/office/drawing/2010/main" val="0"/>
              </a:ext>
            </a:extLst>
          </a:blip>
          <a:srcRect t="579" b="579"/>
          <a:stretch/>
        </p:blipFill>
        <p:spPr>
          <a:xfrm>
            <a:off x="647461" y="1292292"/>
            <a:ext cx="1760697" cy="2815872"/>
          </a:xfrm>
          <a:prstGeom prst="rect">
            <a:avLst/>
          </a:prstGeom>
          <a:ln>
            <a:solidFill>
              <a:schemeClr val="tx1"/>
            </a:solidFill>
          </a:ln>
        </p:spPr>
      </p:pic>
      <p:sp>
        <p:nvSpPr>
          <p:cNvPr id="10" name="四角形: 角を丸くする 9">
            <a:extLst>
              <a:ext uri="{FF2B5EF4-FFF2-40B4-BE49-F238E27FC236}">
                <a16:creationId xmlns:a16="http://schemas.microsoft.com/office/drawing/2014/main" id="{021E4359-86F8-EB68-456C-2B52C73FC116}"/>
              </a:ext>
            </a:extLst>
          </p:cNvPr>
          <p:cNvSpPr/>
          <p:nvPr/>
        </p:nvSpPr>
        <p:spPr>
          <a:xfrm>
            <a:off x="1659180" y="2044247"/>
            <a:ext cx="762136" cy="235209"/>
          </a:xfrm>
          <a:prstGeom prst="round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E4FC9C2E-E77D-8BFC-9DC1-D31D34D012E9}"/>
              </a:ext>
            </a:extLst>
          </p:cNvPr>
          <p:cNvSpPr/>
          <p:nvPr/>
        </p:nvSpPr>
        <p:spPr>
          <a:xfrm>
            <a:off x="1659180" y="2328060"/>
            <a:ext cx="762136" cy="235209"/>
          </a:xfrm>
          <a:prstGeom prst="round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a:extLst>
              <a:ext uri="{FF2B5EF4-FFF2-40B4-BE49-F238E27FC236}">
                <a16:creationId xmlns:a16="http://schemas.microsoft.com/office/drawing/2014/main" id="{5C3304F7-FC68-5E69-023B-6A48BF856815}"/>
              </a:ext>
            </a:extLst>
          </p:cNvPr>
          <p:cNvPicPr>
            <a:picLocks noChangeAspect="1"/>
          </p:cNvPicPr>
          <p:nvPr/>
        </p:nvPicPr>
        <p:blipFill>
          <a:blip r:embed="rId4">
            <a:extLst>
              <a:ext uri="{28A0092B-C50C-407E-A947-70E740481C1C}">
                <a14:useLocalDpi xmlns:a14="http://schemas.microsoft.com/office/drawing/2010/main" val="0"/>
              </a:ext>
            </a:extLst>
          </a:blip>
          <a:srcRect l="843" r="843"/>
          <a:stretch/>
        </p:blipFill>
        <p:spPr>
          <a:xfrm>
            <a:off x="4246730" y="1298870"/>
            <a:ext cx="1760697" cy="2815872"/>
          </a:xfrm>
          <a:prstGeom prst="rect">
            <a:avLst/>
          </a:prstGeom>
          <a:ln>
            <a:solidFill>
              <a:schemeClr val="tx1"/>
            </a:solidFill>
          </a:ln>
        </p:spPr>
      </p:pic>
      <p:pic>
        <p:nvPicPr>
          <p:cNvPr id="14" name="図 13">
            <a:extLst>
              <a:ext uri="{FF2B5EF4-FFF2-40B4-BE49-F238E27FC236}">
                <a16:creationId xmlns:a16="http://schemas.microsoft.com/office/drawing/2014/main" id="{AF337CE8-029A-7196-C2F3-5BA4F00258A5}"/>
              </a:ext>
            </a:extLst>
          </p:cNvPr>
          <p:cNvPicPr>
            <a:picLocks noChangeAspect="1"/>
          </p:cNvPicPr>
          <p:nvPr/>
        </p:nvPicPr>
        <p:blipFill rotWithShape="1">
          <a:blip r:embed="rId5"/>
          <a:srcRect l="4540" r="2394"/>
          <a:stretch/>
        </p:blipFill>
        <p:spPr>
          <a:xfrm>
            <a:off x="3322996" y="1824724"/>
            <a:ext cx="1700424" cy="1467716"/>
          </a:xfrm>
          <a:prstGeom prst="rect">
            <a:avLst/>
          </a:prstGeom>
          <a:ln>
            <a:solidFill>
              <a:schemeClr val="tx1"/>
            </a:solidFill>
          </a:ln>
        </p:spPr>
      </p:pic>
      <p:sp>
        <p:nvSpPr>
          <p:cNvPr id="16" name="四角形: 角を丸くする 15">
            <a:extLst>
              <a:ext uri="{FF2B5EF4-FFF2-40B4-BE49-F238E27FC236}">
                <a16:creationId xmlns:a16="http://schemas.microsoft.com/office/drawing/2014/main" id="{181FAB1D-E885-D3CD-50CD-641DACB92A4E}"/>
              </a:ext>
            </a:extLst>
          </p:cNvPr>
          <p:cNvSpPr/>
          <p:nvPr/>
        </p:nvSpPr>
        <p:spPr>
          <a:xfrm>
            <a:off x="3588786" y="3140244"/>
            <a:ext cx="838489" cy="141713"/>
          </a:xfrm>
          <a:prstGeom prst="round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四角形: 角を丸くする 19">
            <a:extLst>
              <a:ext uri="{FF2B5EF4-FFF2-40B4-BE49-F238E27FC236}">
                <a16:creationId xmlns:a16="http://schemas.microsoft.com/office/drawing/2014/main" id="{35B70759-A1E9-FC61-052E-05422A3F6501}"/>
              </a:ext>
            </a:extLst>
          </p:cNvPr>
          <p:cNvSpPr/>
          <p:nvPr/>
        </p:nvSpPr>
        <p:spPr>
          <a:xfrm>
            <a:off x="4288589" y="3602502"/>
            <a:ext cx="1691284" cy="266842"/>
          </a:xfrm>
          <a:prstGeom prst="round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折線 20">
            <a:extLst>
              <a:ext uri="{FF2B5EF4-FFF2-40B4-BE49-F238E27FC236}">
                <a16:creationId xmlns:a16="http://schemas.microsoft.com/office/drawing/2014/main" id="{A3395626-DD9C-4C63-5279-B99546A28851}"/>
              </a:ext>
            </a:extLst>
          </p:cNvPr>
          <p:cNvSpPr/>
          <p:nvPr/>
        </p:nvSpPr>
        <p:spPr>
          <a:xfrm rot="10800000" flipH="1">
            <a:off x="3822060" y="3288042"/>
            <a:ext cx="438975" cy="503940"/>
          </a:xfrm>
          <a:prstGeom prst="bentArrow">
            <a:avLst>
              <a:gd name="adj1" fmla="val 8759"/>
              <a:gd name="adj2" fmla="val 16879"/>
              <a:gd name="adj3" fmla="val 20571"/>
              <a:gd name="adj4" fmla="val 4375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aphicFrame>
        <p:nvGraphicFramePr>
          <p:cNvPr id="3" name="表 2">
            <a:extLst>
              <a:ext uri="{FF2B5EF4-FFF2-40B4-BE49-F238E27FC236}">
                <a16:creationId xmlns:a16="http://schemas.microsoft.com/office/drawing/2014/main" id="{DB149876-1D7D-2483-3CE4-0065D7E0F91B}"/>
              </a:ext>
            </a:extLst>
          </p:cNvPr>
          <p:cNvGraphicFramePr>
            <a:graphicFrameLocks noGrp="1"/>
          </p:cNvGraphicFramePr>
          <p:nvPr>
            <p:extLst>
              <p:ext uri="{D42A27DB-BD31-4B8C-83A1-F6EECF244321}">
                <p14:modId xmlns:p14="http://schemas.microsoft.com/office/powerpoint/2010/main" val="4018923534"/>
              </p:ext>
            </p:extLst>
          </p:nvPr>
        </p:nvGraphicFramePr>
        <p:xfrm>
          <a:off x="6332511" y="246160"/>
          <a:ext cx="1929980" cy="379915"/>
        </p:xfrm>
        <a:graphic>
          <a:graphicData uri="http://schemas.openxmlformats.org/drawingml/2006/table">
            <a:tbl>
              <a:tblPr firstRow="1" bandRow="1">
                <a:tableStyleId>{5C22544A-7EE6-4342-B048-85BDC9FD1C3A}</a:tableStyleId>
              </a:tblPr>
              <a:tblGrid>
                <a:gridCol w="830514">
                  <a:extLst>
                    <a:ext uri="{9D8B030D-6E8A-4147-A177-3AD203B41FA5}">
                      <a16:colId xmlns:a16="http://schemas.microsoft.com/office/drawing/2014/main" val="1653316506"/>
                    </a:ext>
                  </a:extLst>
                </a:gridCol>
                <a:gridCol w="1099466">
                  <a:extLst>
                    <a:ext uri="{9D8B030D-6E8A-4147-A177-3AD203B41FA5}">
                      <a16:colId xmlns:a16="http://schemas.microsoft.com/office/drawing/2014/main" val="459887312"/>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5"/>
                    </a:solidFill>
                  </a:tcPr>
                </a:tc>
                <a:tc>
                  <a:txBody>
                    <a:bodyPr/>
                    <a:lstStyle/>
                    <a:p>
                      <a:pPr algn="ctr"/>
                      <a:r>
                        <a:rPr kumimoji="1" lang="ja-JP" altLang="en-US">
                          <a:solidFill>
                            <a:schemeClr val="tx1"/>
                          </a:solidFill>
                        </a:rPr>
                        <a:t>保護者</a:t>
                      </a:r>
                      <a:r>
                        <a:rPr kumimoji="1" lang="en-US" altLang="ja-JP">
                          <a:solidFill>
                            <a:schemeClr val="tx1"/>
                          </a:solidFill>
                        </a:rPr>
                        <a:t>A</a:t>
                      </a:r>
                    </a:p>
                  </a:txBody>
                  <a:tcPr anchor="ctr">
                    <a:lnR w="38100" cap="flat" cmpd="sng" algn="ctr">
                      <a:solidFill>
                        <a:schemeClr val="bg1"/>
                      </a:solidFill>
                      <a:prstDash val="solid"/>
                      <a:round/>
                      <a:headEnd type="none" w="med" len="med"/>
                      <a:tailEnd type="none" w="med" len="med"/>
                    </a:lnR>
                    <a:solidFill>
                      <a:schemeClr val="accent5">
                        <a:lumMod val="20000"/>
                        <a:lumOff val="80000"/>
                      </a:schemeClr>
                    </a:solidFill>
                  </a:tcPr>
                </a:tc>
                <a:extLst>
                  <a:ext uri="{0D108BD9-81ED-4DB2-BD59-A6C34878D82A}">
                    <a16:rowId xmlns:a16="http://schemas.microsoft.com/office/drawing/2014/main" val="572408300"/>
                  </a:ext>
                </a:extLst>
              </a:tr>
            </a:tbl>
          </a:graphicData>
        </a:graphic>
      </p:graphicFrame>
    </p:spTree>
    <p:extLst>
      <p:ext uri="{BB962C8B-B14F-4D97-AF65-F5344CB8AC3E}">
        <p14:creationId xmlns:p14="http://schemas.microsoft.com/office/powerpoint/2010/main" val="34958532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A88FF-7116-9753-077E-B17DD1E2EBD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2E893D2-C526-5F1C-D279-88BC8DBA4C5C}"/>
              </a:ext>
            </a:extLst>
          </p:cNvPr>
          <p:cNvSpPr>
            <a:spLocks noGrp="1"/>
          </p:cNvSpPr>
          <p:nvPr>
            <p:ph type="title"/>
          </p:nvPr>
        </p:nvSpPr>
        <p:spPr>
          <a:xfrm>
            <a:off x="419931" y="311115"/>
            <a:ext cx="6356426" cy="329959"/>
          </a:xfrm>
        </p:spPr>
        <p:txBody>
          <a:bodyPr/>
          <a:lstStyle/>
          <a:p>
            <a:r>
              <a:rPr lang="ja-JP" altLang="en-US" u="sng">
                <a:solidFill>
                  <a:schemeClr val="accent5"/>
                </a:solidFill>
              </a:rPr>
              <a:t>保護者の操作：</a:t>
            </a:r>
            <a:r>
              <a:rPr lang="ja-JP" altLang="en-US">
                <a:solidFill>
                  <a:schemeClr val="accent1"/>
                </a:solidFill>
              </a:rPr>
              <a:t>基本情報・アレルギー等情報登録</a:t>
            </a:r>
            <a:endParaRPr kumimoji="1" lang="ja-JP" altLang="en-US">
              <a:solidFill>
                <a:schemeClr val="accent1"/>
              </a:solidFill>
            </a:endParaRPr>
          </a:p>
        </p:txBody>
      </p:sp>
      <p:sp>
        <p:nvSpPr>
          <p:cNvPr id="4" name="スライド番号プレースホルダー 3">
            <a:extLst>
              <a:ext uri="{FF2B5EF4-FFF2-40B4-BE49-F238E27FC236}">
                <a16:creationId xmlns:a16="http://schemas.microsoft.com/office/drawing/2014/main" id="{1EFE1F00-B8AE-26AC-40F3-9B1AA3EEBA41}"/>
              </a:ext>
            </a:extLst>
          </p:cNvPr>
          <p:cNvSpPr>
            <a:spLocks noGrp="1"/>
          </p:cNvSpPr>
          <p:nvPr>
            <p:ph type="sldNum" sz="quarter" idx="12"/>
          </p:nvPr>
        </p:nvSpPr>
        <p:spPr/>
        <p:txBody>
          <a:bodyPr/>
          <a:lstStyle/>
          <a:p>
            <a:fld id="{B5532141-0643-4DAD-B29C-32ADB6799D87}" type="slidenum">
              <a:rPr lang="ja-JP" altLang="en-US" smtClean="0"/>
              <a:pPr/>
              <a:t>13</a:t>
            </a:fld>
            <a:endParaRPr lang="ja-JP" altLang="en-US"/>
          </a:p>
        </p:txBody>
      </p:sp>
      <p:sp>
        <p:nvSpPr>
          <p:cNvPr id="5" name="日付プレースホルダー 4">
            <a:extLst>
              <a:ext uri="{FF2B5EF4-FFF2-40B4-BE49-F238E27FC236}">
                <a16:creationId xmlns:a16="http://schemas.microsoft.com/office/drawing/2014/main" id="{A0F0B05C-9C39-8C15-39A7-01A3E1C57281}"/>
              </a:ext>
            </a:extLst>
          </p:cNvPr>
          <p:cNvSpPr>
            <a:spLocks noGrp="1"/>
          </p:cNvSpPr>
          <p:nvPr>
            <p:ph type="dt" sz="half" idx="10"/>
          </p:nvPr>
        </p:nvSpPr>
        <p:spPr/>
        <p:txBody>
          <a:bodyPr/>
          <a:lstStyle/>
          <a:p>
            <a:r>
              <a:rPr kumimoji="1" lang="en-US" altLang="ja-JP"/>
              <a:t>©ABI Inc.</a:t>
            </a:r>
            <a:endParaRPr kumimoji="1" lang="ja-JP" altLang="en-US"/>
          </a:p>
        </p:txBody>
      </p:sp>
      <p:sp>
        <p:nvSpPr>
          <p:cNvPr id="23" name="テキスト ボックス 22">
            <a:extLst>
              <a:ext uri="{FF2B5EF4-FFF2-40B4-BE49-F238E27FC236}">
                <a16:creationId xmlns:a16="http://schemas.microsoft.com/office/drawing/2014/main" id="{F996A569-C694-6AED-0EC2-2B1BD0E01074}"/>
              </a:ext>
            </a:extLst>
          </p:cNvPr>
          <p:cNvSpPr txBox="1"/>
          <p:nvPr/>
        </p:nvSpPr>
        <p:spPr>
          <a:xfrm>
            <a:off x="380098" y="781367"/>
            <a:ext cx="7661072" cy="430887"/>
          </a:xfrm>
          <a:prstGeom prst="rect">
            <a:avLst/>
          </a:prstGeom>
          <a:noFill/>
        </p:spPr>
        <p:txBody>
          <a:bodyPr wrap="none" rtlCol="0">
            <a:spAutoFit/>
          </a:bodyPr>
          <a:lstStyle/>
          <a:p>
            <a:r>
              <a:rPr kumimoji="1" lang="ja-JP" altLang="en-US" sz="1100"/>
              <a:t>保護者は面談前にポータルでの申請を行います。今回、保護者側の操作手順もお試しいただけるようにしております。</a:t>
            </a:r>
            <a:endParaRPr kumimoji="1" lang="en-US" altLang="ja-JP" sz="1100"/>
          </a:p>
          <a:p>
            <a:r>
              <a:rPr lang="ja-JP" altLang="en-US" sz="1100"/>
              <a:t>（本来は学校側での操作は必要ありません。）</a:t>
            </a:r>
            <a:endParaRPr kumimoji="1" lang="en-US" altLang="ja-JP" sz="1100"/>
          </a:p>
        </p:txBody>
      </p:sp>
      <p:sp>
        <p:nvSpPr>
          <p:cNvPr id="17" name="テキスト ボックス 16">
            <a:extLst>
              <a:ext uri="{FF2B5EF4-FFF2-40B4-BE49-F238E27FC236}">
                <a16:creationId xmlns:a16="http://schemas.microsoft.com/office/drawing/2014/main" id="{2A81BD7F-696C-BDAB-B9D3-AEABAC257D4A}"/>
              </a:ext>
            </a:extLst>
          </p:cNvPr>
          <p:cNvSpPr txBox="1"/>
          <p:nvPr/>
        </p:nvSpPr>
        <p:spPr>
          <a:xfrm>
            <a:off x="360683" y="4261017"/>
            <a:ext cx="4303708" cy="276999"/>
          </a:xfrm>
          <a:prstGeom prst="rect">
            <a:avLst/>
          </a:prstGeom>
          <a:noFill/>
        </p:spPr>
        <p:txBody>
          <a:bodyPr wrap="square">
            <a:spAutoFit/>
          </a:bodyPr>
          <a:lstStyle/>
          <a:p>
            <a:pPr algn="ctr">
              <a:defRPr/>
            </a:pPr>
            <a:r>
              <a:rPr lang="ja-JP" altLang="en-US" sz="1200" b="1">
                <a:solidFill>
                  <a:srgbClr val="47278B"/>
                </a:solidFill>
                <a:latin typeface="Arial"/>
                <a:ea typeface="游ゴシック"/>
              </a:rPr>
              <a:t>❼アレルギー有無など、各種アレルギー情報を入力</a:t>
            </a:r>
            <a:endParaRPr lang="en-US" altLang="ja-JP" sz="900">
              <a:solidFill>
                <a:srgbClr val="47278B"/>
              </a:solidFill>
            </a:endParaRPr>
          </a:p>
        </p:txBody>
      </p:sp>
      <p:sp>
        <p:nvSpPr>
          <p:cNvPr id="48" name="テキスト ボックス 47">
            <a:extLst>
              <a:ext uri="{FF2B5EF4-FFF2-40B4-BE49-F238E27FC236}">
                <a16:creationId xmlns:a16="http://schemas.microsoft.com/office/drawing/2014/main" id="{3CB8F050-5C67-6A3B-C7D1-2FC0EFA6E24C}"/>
              </a:ext>
            </a:extLst>
          </p:cNvPr>
          <p:cNvSpPr txBox="1"/>
          <p:nvPr/>
        </p:nvSpPr>
        <p:spPr>
          <a:xfrm>
            <a:off x="6738242" y="1278977"/>
            <a:ext cx="2006961" cy="2745688"/>
          </a:xfrm>
          <a:prstGeom prst="rect">
            <a:avLst/>
          </a:prstGeom>
          <a:solidFill>
            <a:schemeClr val="accent2">
              <a:lumMod val="20000"/>
              <a:lumOff val="80000"/>
            </a:schemeClr>
          </a:solidFill>
        </p:spPr>
        <p:txBody>
          <a:bodyPr wrap="square" rtlCol="0">
            <a:spAutoFit/>
          </a:bodyPr>
          <a:lstStyle/>
          <a:p>
            <a:pPr>
              <a:lnSpc>
                <a:spcPct val="150000"/>
              </a:lnSpc>
            </a:pPr>
            <a:r>
              <a:rPr kumimoji="1" lang="ja-JP" altLang="en-US" sz="1100" b="1">
                <a:solidFill>
                  <a:srgbClr val="47278B"/>
                </a:solidFill>
              </a:rPr>
              <a:t>●</a:t>
            </a:r>
            <a:r>
              <a:rPr kumimoji="1" lang="ja-JP" altLang="en-US" sz="1100" b="1"/>
              <a:t>その他以下を登録</a:t>
            </a:r>
            <a:endParaRPr kumimoji="1" lang="en-US" altLang="ja-JP" sz="1050"/>
          </a:p>
          <a:p>
            <a:pPr>
              <a:lnSpc>
                <a:spcPct val="150000"/>
              </a:lnSpc>
            </a:pPr>
            <a:r>
              <a:rPr lang="ja-JP" altLang="en-US" sz="1050"/>
              <a:t>・性別</a:t>
            </a:r>
            <a:endParaRPr lang="en-US" altLang="ja-JP" sz="1050"/>
          </a:p>
          <a:p>
            <a:pPr>
              <a:lnSpc>
                <a:spcPct val="150000"/>
              </a:lnSpc>
            </a:pPr>
            <a:r>
              <a:rPr kumimoji="1" lang="ja-JP" altLang="en-US" sz="1050"/>
              <a:t>・医療機関</a:t>
            </a:r>
            <a:endParaRPr kumimoji="1" lang="en-US" altLang="ja-JP" sz="1050"/>
          </a:p>
          <a:p>
            <a:pPr>
              <a:lnSpc>
                <a:spcPct val="150000"/>
              </a:lnSpc>
            </a:pPr>
            <a:r>
              <a:rPr lang="ja-JP" altLang="en-US" sz="1050"/>
              <a:t>・主治医</a:t>
            </a:r>
            <a:endParaRPr lang="en-US" altLang="ja-JP" sz="1050"/>
          </a:p>
          <a:p>
            <a:pPr>
              <a:lnSpc>
                <a:spcPct val="150000"/>
              </a:lnSpc>
            </a:pPr>
            <a:r>
              <a:rPr lang="ja-JP" altLang="en-US" sz="1050"/>
              <a:t>・家庭での食事・外食・</a:t>
            </a:r>
            <a:endParaRPr lang="en-US" altLang="ja-JP" sz="1050"/>
          </a:p>
          <a:p>
            <a:pPr>
              <a:lnSpc>
                <a:spcPct val="150000"/>
              </a:lnSpc>
            </a:pPr>
            <a:r>
              <a:rPr lang="ja-JP" altLang="en-US" sz="1050"/>
              <a:t>　おやつについての除去方法</a:t>
            </a:r>
          </a:p>
          <a:p>
            <a:pPr>
              <a:lnSpc>
                <a:spcPct val="150000"/>
              </a:lnSpc>
            </a:pPr>
            <a:r>
              <a:rPr lang="ja-JP" altLang="en-US" sz="1050"/>
              <a:t>・学校生活における留意点</a:t>
            </a:r>
          </a:p>
          <a:p>
            <a:pPr>
              <a:lnSpc>
                <a:spcPct val="150000"/>
              </a:lnSpc>
            </a:pPr>
            <a:r>
              <a:rPr lang="ja-JP" altLang="en-US" sz="1050"/>
              <a:t>・緊急時の対応</a:t>
            </a:r>
            <a:endParaRPr lang="en-US" altLang="ja-JP" sz="1050"/>
          </a:p>
          <a:p>
            <a:pPr>
              <a:lnSpc>
                <a:spcPct val="150000"/>
              </a:lnSpc>
            </a:pPr>
            <a:r>
              <a:rPr lang="ja-JP" altLang="en-US" sz="1050"/>
              <a:t>・アナフィラキシーショック</a:t>
            </a:r>
            <a:endParaRPr lang="en-US" altLang="ja-JP" sz="1050"/>
          </a:p>
          <a:p>
            <a:pPr>
              <a:lnSpc>
                <a:spcPct val="150000"/>
              </a:lnSpc>
            </a:pPr>
            <a:r>
              <a:rPr lang="ja-JP" altLang="en-US" sz="1050"/>
              <a:t>　経験</a:t>
            </a:r>
            <a:endParaRPr lang="en-US" altLang="ja-JP" sz="1050"/>
          </a:p>
          <a:p>
            <a:pPr>
              <a:lnSpc>
                <a:spcPct val="150000"/>
              </a:lnSpc>
            </a:pPr>
            <a:r>
              <a:rPr lang="ja-JP" altLang="en-US" sz="1050"/>
              <a:t>・エピペン処方</a:t>
            </a:r>
            <a:endParaRPr lang="en-US" altLang="ja-JP" sz="1050"/>
          </a:p>
        </p:txBody>
      </p:sp>
      <p:pic>
        <p:nvPicPr>
          <p:cNvPr id="49" name="図 48" descr="グラフィカル ユーザー インターフェイス&#10;&#10;AI 生成コンテンツは誤りを含む可能性があります。">
            <a:extLst>
              <a:ext uri="{FF2B5EF4-FFF2-40B4-BE49-F238E27FC236}">
                <a16:creationId xmlns:a16="http://schemas.microsoft.com/office/drawing/2014/main" id="{2CCB968F-7255-5389-E03B-B408E9E0B22B}"/>
              </a:ext>
            </a:extLst>
          </p:cNvPr>
          <p:cNvPicPr>
            <a:picLocks noChangeAspect="1"/>
          </p:cNvPicPr>
          <p:nvPr/>
        </p:nvPicPr>
        <p:blipFill>
          <a:blip r:embed="rId2">
            <a:extLst>
              <a:ext uri="{28A0092B-C50C-407E-A947-70E740481C1C}">
                <a14:useLocalDpi xmlns:a14="http://schemas.microsoft.com/office/drawing/2010/main" val="0"/>
              </a:ext>
            </a:extLst>
          </a:blip>
          <a:srcRect l="3400" t="1878" r="5579" b="18454"/>
          <a:stretch>
            <a:fillRect/>
          </a:stretch>
        </p:blipFill>
        <p:spPr>
          <a:xfrm>
            <a:off x="2950509" y="1332887"/>
            <a:ext cx="1893684" cy="2828684"/>
          </a:xfrm>
          <a:prstGeom prst="rect">
            <a:avLst/>
          </a:prstGeom>
          <a:ln>
            <a:solidFill>
              <a:schemeClr val="tx1"/>
            </a:solidFill>
          </a:ln>
        </p:spPr>
      </p:pic>
      <p:grpSp>
        <p:nvGrpSpPr>
          <p:cNvPr id="50" name="グループ化 49">
            <a:extLst>
              <a:ext uri="{FF2B5EF4-FFF2-40B4-BE49-F238E27FC236}">
                <a16:creationId xmlns:a16="http://schemas.microsoft.com/office/drawing/2014/main" id="{FB2311AC-ADA8-6083-2A9E-F8E7089D8822}"/>
              </a:ext>
            </a:extLst>
          </p:cNvPr>
          <p:cNvGrpSpPr/>
          <p:nvPr/>
        </p:nvGrpSpPr>
        <p:grpSpPr>
          <a:xfrm>
            <a:off x="4570794" y="1403587"/>
            <a:ext cx="1865270" cy="1796814"/>
            <a:chOff x="18011522" y="1858515"/>
            <a:chExt cx="2536501" cy="2388440"/>
          </a:xfrm>
        </p:grpSpPr>
        <p:sp>
          <p:nvSpPr>
            <p:cNvPr id="51" name="二等辺三角形 50">
              <a:extLst>
                <a:ext uri="{FF2B5EF4-FFF2-40B4-BE49-F238E27FC236}">
                  <a16:creationId xmlns:a16="http://schemas.microsoft.com/office/drawing/2014/main" id="{44754508-D119-A7D4-8A96-6E03B94EC625}"/>
                </a:ext>
              </a:extLst>
            </p:cNvPr>
            <p:cNvSpPr/>
            <p:nvPr/>
          </p:nvSpPr>
          <p:spPr>
            <a:xfrm rot="13728036">
              <a:off x="18380759" y="2982126"/>
              <a:ext cx="410945" cy="1149419"/>
            </a:xfrm>
            <a:prstGeom prst="triangl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2" name="図 51" descr="グラフィカル ユーザー インターフェイス, アプリケーション&#10;&#10;AI 生成コンテンツは誤りを含む可能性があります。">
              <a:extLst>
                <a:ext uri="{FF2B5EF4-FFF2-40B4-BE49-F238E27FC236}">
                  <a16:creationId xmlns:a16="http://schemas.microsoft.com/office/drawing/2014/main" id="{056BC809-63EA-C8E8-2B23-AEBA2E060AF9}"/>
                </a:ext>
              </a:extLst>
            </p:cNvPr>
            <p:cNvPicPr>
              <a:picLocks noChangeAspect="1"/>
            </p:cNvPicPr>
            <p:nvPr/>
          </p:nvPicPr>
          <p:blipFill>
            <a:blip r:embed="rId3">
              <a:extLst>
                <a:ext uri="{28A0092B-C50C-407E-A947-70E740481C1C}">
                  <a14:useLocalDpi xmlns:a14="http://schemas.microsoft.com/office/drawing/2010/main" val="0"/>
                </a:ext>
              </a:extLst>
            </a:blip>
            <a:srcRect l="6349" t="20845" r="11512" b="22447"/>
            <a:stretch>
              <a:fillRect/>
            </a:stretch>
          </p:blipFill>
          <p:spPr>
            <a:xfrm>
              <a:off x="18575853" y="1858515"/>
              <a:ext cx="1972170" cy="2388440"/>
            </a:xfrm>
            <a:prstGeom prst="rect">
              <a:avLst/>
            </a:prstGeom>
            <a:ln w="76200">
              <a:solidFill>
                <a:srgbClr val="B5A8D0"/>
              </a:solidFill>
            </a:ln>
          </p:spPr>
        </p:pic>
      </p:grpSp>
      <p:sp>
        <p:nvSpPr>
          <p:cNvPr id="53" name="正方形/長方形 52">
            <a:extLst>
              <a:ext uri="{FF2B5EF4-FFF2-40B4-BE49-F238E27FC236}">
                <a16:creationId xmlns:a16="http://schemas.microsoft.com/office/drawing/2014/main" id="{8674579B-7E5A-9754-1FFF-90EEFAA7D4A0}"/>
              </a:ext>
            </a:extLst>
          </p:cNvPr>
          <p:cNvSpPr/>
          <p:nvPr/>
        </p:nvSpPr>
        <p:spPr>
          <a:xfrm>
            <a:off x="758599" y="4211399"/>
            <a:ext cx="3620141" cy="812610"/>
          </a:xfrm>
          <a:prstGeom prst="rect">
            <a:avLst/>
          </a:prstGeom>
          <a:no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100">
                <a:solidFill>
                  <a:schemeClr val="tx1"/>
                </a:solidFill>
              </a:rPr>
              <a:t>※</a:t>
            </a:r>
            <a:r>
              <a:rPr lang="ja-JP" altLang="en-US" sz="1100">
                <a:solidFill>
                  <a:schemeClr val="tx1"/>
                </a:solidFill>
              </a:rPr>
              <a:t>「学校生活管理指導表」に基づき記載します。</a:t>
            </a:r>
            <a:endParaRPr lang="en-US" altLang="ja-JP" sz="1100">
              <a:solidFill>
                <a:schemeClr val="tx1"/>
              </a:solidFill>
            </a:endParaRPr>
          </a:p>
        </p:txBody>
      </p:sp>
      <p:pic>
        <p:nvPicPr>
          <p:cNvPr id="55" name="Picture 2">
            <a:extLst>
              <a:ext uri="{FF2B5EF4-FFF2-40B4-BE49-F238E27FC236}">
                <a16:creationId xmlns:a16="http://schemas.microsoft.com/office/drawing/2014/main" id="{BB68FC13-940A-49AA-B5C1-D735D072F0D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47" t="9512"/>
          <a:stretch>
            <a:fillRect/>
          </a:stretch>
        </p:blipFill>
        <p:spPr bwMode="auto">
          <a:xfrm>
            <a:off x="360683" y="1331915"/>
            <a:ext cx="1727561" cy="282868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9" name="二等辺三角形 58">
            <a:extLst>
              <a:ext uri="{FF2B5EF4-FFF2-40B4-BE49-F238E27FC236}">
                <a16:creationId xmlns:a16="http://schemas.microsoft.com/office/drawing/2014/main" id="{6BE60F92-0BB6-150C-3B16-B82EC8001460}"/>
              </a:ext>
            </a:extLst>
          </p:cNvPr>
          <p:cNvSpPr/>
          <p:nvPr/>
        </p:nvSpPr>
        <p:spPr>
          <a:xfrm rot="5400000">
            <a:off x="2410195" y="2668304"/>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 name="表 2">
            <a:extLst>
              <a:ext uri="{FF2B5EF4-FFF2-40B4-BE49-F238E27FC236}">
                <a16:creationId xmlns:a16="http://schemas.microsoft.com/office/drawing/2014/main" id="{E3D80E8E-C5D5-7EF2-6EE0-745C023DE405}"/>
              </a:ext>
            </a:extLst>
          </p:cNvPr>
          <p:cNvGraphicFramePr>
            <a:graphicFrameLocks noGrp="1"/>
          </p:cNvGraphicFramePr>
          <p:nvPr>
            <p:extLst>
              <p:ext uri="{D42A27DB-BD31-4B8C-83A1-F6EECF244321}">
                <p14:modId xmlns:p14="http://schemas.microsoft.com/office/powerpoint/2010/main" val="4018923534"/>
              </p:ext>
            </p:extLst>
          </p:nvPr>
        </p:nvGraphicFramePr>
        <p:xfrm>
          <a:off x="6332511" y="246160"/>
          <a:ext cx="1929980" cy="379915"/>
        </p:xfrm>
        <a:graphic>
          <a:graphicData uri="http://schemas.openxmlformats.org/drawingml/2006/table">
            <a:tbl>
              <a:tblPr firstRow="1" bandRow="1">
                <a:tableStyleId>{5C22544A-7EE6-4342-B048-85BDC9FD1C3A}</a:tableStyleId>
              </a:tblPr>
              <a:tblGrid>
                <a:gridCol w="830514">
                  <a:extLst>
                    <a:ext uri="{9D8B030D-6E8A-4147-A177-3AD203B41FA5}">
                      <a16:colId xmlns:a16="http://schemas.microsoft.com/office/drawing/2014/main" val="1653316506"/>
                    </a:ext>
                  </a:extLst>
                </a:gridCol>
                <a:gridCol w="1099466">
                  <a:extLst>
                    <a:ext uri="{9D8B030D-6E8A-4147-A177-3AD203B41FA5}">
                      <a16:colId xmlns:a16="http://schemas.microsoft.com/office/drawing/2014/main" val="459887312"/>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5"/>
                    </a:solidFill>
                  </a:tcPr>
                </a:tc>
                <a:tc>
                  <a:txBody>
                    <a:bodyPr/>
                    <a:lstStyle/>
                    <a:p>
                      <a:pPr algn="ctr"/>
                      <a:r>
                        <a:rPr kumimoji="1" lang="ja-JP" altLang="en-US">
                          <a:solidFill>
                            <a:schemeClr val="tx1"/>
                          </a:solidFill>
                        </a:rPr>
                        <a:t>保護者</a:t>
                      </a:r>
                      <a:r>
                        <a:rPr kumimoji="1" lang="en-US" altLang="ja-JP">
                          <a:solidFill>
                            <a:schemeClr val="tx1"/>
                          </a:solidFill>
                        </a:rPr>
                        <a:t>A</a:t>
                      </a:r>
                    </a:p>
                  </a:txBody>
                  <a:tcPr anchor="ctr">
                    <a:lnR w="38100" cap="flat" cmpd="sng" algn="ctr">
                      <a:solidFill>
                        <a:schemeClr val="bg1"/>
                      </a:solidFill>
                      <a:prstDash val="solid"/>
                      <a:round/>
                      <a:headEnd type="none" w="med" len="med"/>
                      <a:tailEnd type="none" w="med" len="med"/>
                    </a:lnR>
                    <a:solidFill>
                      <a:schemeClr val="accent5">
                        <a:lumMod val="20000"/>
                        <a:lumOff val="80000"/>
                      </a:schemeClr>
                    </a:solidFill>
                  </a:tcPr>
                </a:tc>
                <a:extLst>
                  <a:ext uri="{0D108BD9-81ED-4DB2-BD59-A6C34878D82A}">
                    <a16:rowId xmlns:a16="http://schemas.microsoft.com/office/drawing/2014/main" val="572408300"/>
                  </a:ext>
                </a:extLst>
              </a:tr>
            </a:tbl>
          </a:graphicData>
        </a:graphic>
      </p:graphicFrame>
    </p:spTree>
    <p:extLst>
      <p:ext uri="{BB962C8B-B14F-4D97-AF65-F5344CB8AC3E}">
        <p14:creationId xmlns:p14="http://schemas.microsoft.com/office/powerpoint/2010/main" val="2840897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49915-F763-4527-1201-A1DEA522C21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1C8CB94-30B5-6606-3F6E-0F7B41170CAA}"/>
              </a:ext>
            </a:extLst>
          </p:cNvPr>
          <p:cNvSpPr>
            <a:spLocks noGrp="1"/>
          </p:cNvSpPr>
          <p:nvPr>
            <p:ph type="title"/>
          </p:nvPr>
        </p:nvSpPr>
        <p:spPr>
          <a:xfrm>
            <a:off x="419931" y="311115"/>
            <a:ext cx="6356426" cy="329959"/>
          </a:xfrm>
        </p:spPr>
        <p:txBody>
          <a:bodyPr/>
          <a:lstStyle/>
          <a:p>
            <a:r>
              <a:rPr lang="ja-JP" altLang="en-US" u="sng">
                <a:solidFill>
                  <a:schemeClr val="accent5"/>
                </a:solidFill>
              </a:rPr>
              <a:t>保護者の操作：</a:t>
            </a:r>
            <a:r>
              <a:rPr lang="ja-JP" altLang="en-US">
                <a:solidFill>
                  <a:schemeClr val="accent1"/>
                </a:solidFill>
              </a:rPr>
              <a:t>基本情報・アレルギー等情報登録</a:t>
            </a:r>
            <a:endParaRPr kumimoji="1" lang="ja-JP" altLang="en-US">
              <a:solidFill>
                <a:schemeClr val="accent1"/>
              </a:solidFill>
            </a:endParaRPr>
          </a:p>
        </p:txBody>
      </p:sp>
      <p:sp>
        <p:nvSpPr>
          <p:cNvPr id="4" name="スライド番号プレースホルダー 3">
            <a:extLst>
              <a:ext uri="{FF2B5EF4-FFF2-40B4-BE49-F238E27FC236}">
                <a16:creationId xmlns:a16="http://schemas.microsoft.com/office/drawing/2014/main" id="{8E2E36AF-F998-61FD-AF26-4B85D437A468}"/>
              </a:ext>
            </a:extLst>
          </p:cNvPr>
          <p:cNvSpPr>
            <a:spLocks noGrp="1"/>
          </p:cNvSpPr>
          <p:nvPr>
            <p:ph type="sldNum" sz="quarter" idx="12"/>
          </p:nvPr>
        </p:nvSpPr>
        <p:spPr/>
        <p:txBody>
          <a:bodyPr/>
          <a:lstStyle/>
          <a:p>
            <a:fld id="{B5532141-0643-4DAD-B29C-32ADB6799D87}" type="slidenum">
              <a:rPr lang="ja-JP" altLang="en-US" smtClean="0"/>
              <a:pPr/>
              <a:t>14</a:t>
            </a:fld>
            <a:endParaRPr lang="ja-JP" altLang="en-US"/>
          </a:p>
        </p:txBody>
      </p:sp>
      <p:sp>
        <p:nvSpPr>
          <p:cNvPr id="5" name="日付プレースホルダー 4">
            <a:extLst>
              <a:ext uri="{FF2B5EF4-FFF2-40B4-BE49-F238E27FC236}">
                <a16:creationId xmlns:a16="http://schemas.microsoft.com/office/drawing/2014/main" id="{D0962396-90F4-9D77-ABC2-902FD75B6771}"/>
              </a:ext>
            </a:extLst>
          </p:cNvPr>
          <p:cNvSpPr>
            <a:spLocks noGrp="1"/>
          </p:cNvSpPr>
          <p:nvPr>
            <p:ph type="dt" sz="half" idx="10"/>
          </p:nvPr>
        </p:nvSpPr>
        <p:spPr/>
        <p:txBody>
          <a:bodyPr/>
          <a:lstStyle/>
          <a:p>
            <a:r>
              <a:rPr kumimoji="1" lang="en-US" altLang="ja-JP"/>
              <a:t>©ABI Inc.</a:t>
            </a:r>
            <a:endParaRPr kumimoji="1" lang="ja-JP" altLang="en-US"/>
          </a:p>
        </p:txBody>
      </p:sp>
      <p:sp>
        <p:nvSpPr>
          <p:cNvPr id="23" name="テキスト ボックス 22">
            <a:extLst>
              <a:ext uri="{FF2B5EF4-FFF2-40B4-BE49-F238E27FC236}">
                <a16:creationId xmlns:a16="http://schemas.microsoft.com/office/drawing/2014/main" id="{BC33141A-C960-4DD3-03B7-5D96F20493E3}"/>
              </a:ext>
            </a:extLst>
          </p:cNvPr>
          <p:cNvSpPr txBox="1"/>
          <p:nvPr/>
        </p:nvSpPr>
        <p:spPr>
          <a:xfrm>
            <a:off x="380098" y="781367"/>
            <a:ext cx="7661072" cy="430887"/>
          </a:xfrm>
          <a:prstGeom prst="rect">
            <a:avLst/>
          </a:prstGeom>
          <a:noFill/>
        </p:spPr>
        <p:txBody>
          <a:bodyPr wrap="none" rtlCol="0">
            <a:spAutoFit/>
          </a:bodyPr>
          <a:lstStyle/>
          <a:p>
            <a:r>
              <a:rPr kumimoji="1" lang="ja-JP" altLang="en-US" sz="1100"/>
              <a:t>保護者</a:t>
            </a:r>
            <a:r>
              <a:rPr lang="ja-JP" altLang="en-US" sz="1100"/>
              <a:t>は</a:t>
            </a:r>
            <a:r>
              <a:rPr kumimoji="1" lang="ja-JP" altLang="en-US" sz="1100"/>
              <a:t>面談前にポータルでの申請を行います。今回、保護者側の操作手順もお試しいただけるようにしております。</a:t>
            </a:r>
            <a:endParaRPr kumimoji="1" lang="en-US" altLang="ja-JP" sz="1100"/>
          </a:p>
          <a:p>
            <a:r>
              <a:rPr lang="ja-JP" altLang="en-US" sz="1100"/>
              <a:t>（本来は学校側での操作は必要ありません。）</a:t>
            </a:r>
            <a:endParaRPr kumimoji="1" lang="en-US" altLang="ja-JP" sz="1100"/>
          </a:p>
        </p:txBody>
      </p:sp>
      <p:sp>
        <p:nvSpPr>
          <p:cNvPr id="13" name="二等辺三角形 12">
            <a:extLst>
              <a:ext uri="{FF2B5EF4-FFF2-40B4-BE49-F238E27FC236}">
                <a16:creationId xmlns:a16="http://schemas.microsoft.com/office/drawing/2014/main" id="{7FAAC48C-EE4D-FF8F-DEA2-4ED1BB91C073}"/>
              </a:ext>
            </a:extLst>
          </p:cNvPr>
          <p:cNvSpPr/>
          <p:nvPr/>
        </p:nvSpPr>
        <p:spPr>
          <a:xfrm rot="5400000">
            <a:off x="3080419" y="2668304"/>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838511B9-FCA0-2460-AD46-6973F231D5B1}"/>
              </a:ext>
            </a:extLst>
          </p:cNvPr>
          <p:cNvSpPr txBox="1"/>
          <p:nvPr/>
        </p:nvSpPr>
        <p:spPr>
          <a:xfrm>
            <a:off x="326854" y="4217056"/>
            <a:ext cx="2982981" cy="276999"/>
          </a:xfrm>
          <a:prstGeom prst="rect">
            <a:avLst/>
          </a:prstGeom>
          <a:noFill/>
        </p:spPr>
        <p:txBody>
          <a:bodyPr wrap="square">
            <a:spAutoFit/>
          </a:bodyPr>
          <a:lstStyle/>
          <a:p>
            <a:pPr algn="ctr">
              <a:defRPr/>
            </a:pPr>
            <a:r>
              <a:rPr lang="ja-JP" altLang="en-US" sz="1200" b="1">
                <a:solidFill>
                  <a:srgbClr val="47278B"/>
                </a:solidFill>
                <a:latin typeface="Arial"/>
                <a:ea typeface="游ゴシック"/>
              </a:rPr>
              <a:t>❽「配慮事項」を登録</a:t>
            </a:r>
            <a:endParaRPr lang="en-US" altLang="ja-JP" sz="900">
              <a:solidFill>
                <a:srgbClr val="47278B"/>
              </a:solidFill>
            </a:endParaRPr>
          </a:p>
        </p:txBody>
      </p:sp>
      <p:sp>
        <p:nvSpPr>
          <p:cNvPr id="18" name="テキスト ボックス 17">
            <a:extLst>
              <a:ext uri="{FF2B5EF4-FFF2-40B4-BE49-F238E27FC236}">
                <a16:creationId xmlns:a16="http://schemas.microsoft.com/office/drawing/2014/main" id="{7E1AD5A5-7793-6E17-FB03-999C3A39E31F}"/>
              </a:ext>
            </a:extLst>
          </p:cNvPr>
          <p:cNvSpPr txBox="1"/>
          <p:nvPr/>
        </p:nvSpPr>
        <p:spPr>
          <a:xfrm>
            <a:off x="3080509" y="4217055"/>
            <a:ext cx="2982981" cy="553998"/>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❾希望する対応内容を選択</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algn="ctr">
              <a:defRPr/>
            </a:pPr>
            <a:r>
              <a:rPr kumimoji="1" lang="en-US" altLang="ja-JP" sz="900" i="0" u="none" strike="noStrike" kern="1200" cap="none" spc="0" normalizeH="0" baseline="0" noProof="0">
                <a:ln>
                  <a:noFill/>
                </a:ln>
                <a:effectLst/>
                <a:uLnTx/>
                <a:uFillTx/>
                <a:latin typeface="Arial"/>
                <a:ea typeface="游ゴシック"/>
                <a:cs typeface="+mn-cs"/>
              </a:rPr>
              <a:t>※</a:t>
            </a:r>
            <a:r>
              <a:rPr kumimoji="1" lang="ja-JP" altLang="en-US" sz="900" i="0" u="none" strike="noStrike" kern="1200" cap="none" spc="0" normalizeH="0" baseline="0" noProof="0">
                <a:ln>
                  <a:noFill/>
                </a:ln>
                <a:effectLst/>
                <a:uLnTx/>
                <a:uFillTx/>
                <a:latin typeface="Arial"/>
                <a:ea typeface="游ゴシック"/>
                <a:cs typeface="+mn-cs"/>
              </a:rPr>
              <a:t>保護者のアレルギー申請時に</a:t>
            </a:r>
            <a:endParaRPr kumimoji="1" lang="en-US" altLang="ja-JP" sz="900" i="0" u="none" strike="noStrike" kern="1200" cap="none" spc="0" normalizeH="0" baseline="0" noProof="0">
              <a:ln>
                <a:noFill/>
              </a:ln>
              <a:effectLst/>
              <a:uLnTx/>
              <a:uFillTx/>
              <a:latin typeface="Arial"/>
              <a:ea typeface="游ゴシック"/>
              <a:cs typeface="+mn-cs"/>
            </a:endParaRPr>
          </a:p>
          <a:p>
            <a:pPr algn="ctr">
              <a:defRPr/>
            </a:pPr>
            <a:r>
              <a:rPr kumimoji="1" lang="ja-JP" altLang="en-US" sz="900" i="0" u="none" strike="noStrike" kern="1200" cap="none" spc="0" normalizeH="0" baseline="0" noProof="0">
                <a:ln>
                  <a:noFill/>
                </a:ln>
                <a:effectLst/>
                <a:uLnTx/>
                <a:uFillTx/>
                <a:latin typeface="Arial"/>
                <a:ea typeface="游ゴシック"/>
                <a:cs typeface="+mn-cs"/>
              </a:rPr>
              <a:t>自動表示する機能は開発中です</a:t>
            </a:r>
          </a:p>
        </p:txBody>
      </p:sp>
      <p:sp>
        <p:nvSpPr>
          <p:cNvPr id="19" name="テキスト ボックス 18">
            <a:extLst>
              <a:ext uri="{FF2B5EF4-FFF2-40B4-BE49-F238E27FC236}">
                <a16:creationId xmlns:a16="http://schemas.microsoft.com/office/drawing/2014/main" id="{C8087789-3C90-76A9-FB70-8B674353A096}"/>
              </a:ext>
            </a:extLst>
          </p:cNvPr>
          <p:cNvSpPr txBox="1"/>
          <p:nvPr/>
        </p:nvSpPr>
        <p:spPr>
          <a:xfrm>
            <a:off x="5785601" y="4229394"/>
            <a:ext cx="2982981" cy="276999"/>
          </a:xfrm>
          <a:prstGeom prst="rect">
            <a:avLst/>
          </a:prstGeom>
          <a:noFill/>
        </p:spPr>
        <p:txBody>
          <a:bodyPr wrap="square">
            <a:spAutoFit/>
          </a:bodyPr>
          <a:lstStyle/>
          <a:p>
            <a:pPr algn="ctr">
              <a:defRPr/>
            </a:pPr>
            <a:r>
              <a:rPr lang="ja-JP" altLang="en-US" sz="1200" b="1">
                <a:solidFill>
                  <a:srgbClr val="47278B"/>
                </a:solidFill>
                <a:latin typeface="Arial"/>
                <a:ea typeface="游ゴシック"/>
              </a:rPr>
              <a:t>➓内容を確認し「申請」</a:t>
            </a:r>
            <a:endParaRPr lang="en-US" altLang="ja-JP" sz="1200" b="1">
              <a:solidFill>
                <a:srgbClr val="47278B"/>
              </a:solidFill>
              <a:latin typeface="Arial"/>
              <a:ea typeface="游ゴシック"/>
            </a:endParaRPr>
          </a:p>
        </p:txBody>
      </p:sp>
      <p:pic>
        <p:nvPicPr>
          <p:cNvPr id="31" name="図 30">
            <a:extLst>
              <a:ext uri="{FF2B5EF4-FFF2-40B4-BE49-F238E27FC236}">
                <a16:creationId xmlns:a16="http://schemas.microsoft.com/office/drawing/2014/main" id="{CCF5086B-481B-43F4-8572-B60310CAFB47}"/>
              </a:ext>
            </a:extLst>
          </p:cNvPr>
          <p:cNvPicPr>
            <a:picLocks noChangeAspect="1"/>
          </p:cNvPicPr>
          <p:nvPr/>
        </p:nvPicPr>
        <p:blipFill>
          <a:blip r:embed="rId2">
            <a:extLst>
              <a:ext uri="{28A0092B-C50C-407E-A947-70E740481C1C}">
                <a14:useLocalDpi xmlns:a14="http://schemas.microsoft.com/office/drawing/2010/main" val="0"/>
              </a:ext>
            </a:extLst>
          </a:blip>
          <a:srcRect l="1225" r="1225"/>
          <a:stretch/>
        </p:blipFill>
        <p:spPr>
          <a:xfrm>
            <a:off x="6457950" y="1298870"/>
            <a:ext cx="1760697" cy="2815872"/>
          </a:xfrm>
          <a:prstGeom prst="rect">
            <a:avLst/>
          </a:prstGeom>
          <a:ln>
            <a:solidFill>
              <a:schemeClr val="tx1"/>
            </a:solidFill>
          </a:ln>
        </p:spPr>
      </p:pic>
      <p:sp>
        <p:nvSpPr>
          <p:cNvPr id="32" name="二等辺三角形 31">
            <a:extLst>
              <a:ext uri="{FF2B5EF4-FFF2-40B4-BE49-F238E27FC236}">
                <a16:creationId xmlns:a16="http://schemas.microsoft.com/office/drawing/2014/main" id="{7A4D9DFE-961B-9F35-4EDC-108B3F310F91}"/>
              </a:ext>
            </a:extLst>
          </p:cNvPr>
          <p:cNvSpPr/>
          <p:nvPr/>
        </p:nvSpPr>
        <p:spPr>
          <a:xfrm rot="5400000">
            <a:off x="5837103" y="2662139"/>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BED1E1D5-DC23-940D-A296-B0E3B2701E04}"/>
              </a:ext>
            </a:extLst>
          </p:cNvPr>
          <p:cNvPicPr>
            <a:picLocks noChangeAspect="1"/>
          </p:cNvPicPr>
          <p:nvPr/>
        </p:nvPicPr>
        <p:blipFill>
          <a:blip r:embed="rId3">
            <a:extLst>
              <a:ext uri="{28A0092B-C50C-407E-A947-70E740481C1C}">
                <a14:useLocalDpi xmlns:a14="http://schemas.microsoft.com/office/drawing/2010/main" val="0"/>
              </a:ext>
            </a:extLst>
          </a:blip>
          <a:srcRect t="54" b="54"/>
          <a:stretch/>
        </p:blipFill>
        <p:spPr>
          <a:xfrm>
            <a:off x="974315" y="1292292"/>
            <a:ext cx="1760697" cy="2815872"/>
          </a:xfrm>
          <a:prstGeom prst="rect">
            <a:avLst/>
          </a:prstGeom>
          <a:ln>
            <a:solidFill>
              <a:schemeClr val="tx1"/>
            </a:solidFill>
          </a:ln>
        </p:spPr>
      </p:pic>
      <p:sp>
        <p:nvSpPr>
          <p:cNvPr id="10" name="四角形: 角を丸くする 9">
            <a:extLst>
              <a:ext uri="{FF2B5EF4-FFF2-40B4-BE49-F238E27FC236}">
                <a16:creationId xmlns:a16="http://schemas.microsoft.com/office/drawing/2014/main" id="{2716FC3B-3749-2B38-7C39-5D7551B5918F}"/>
              </a:ext>
            </a:extLst>
          </p:cNvPr>
          <p:cNvSpPr/>
          <p:nvPr/>
        </p:nvSpPr>
        <p:spPr>
          <a:xfrm>
            <a:off x="6386830" y="3709014"/>
            <a:ext cx="1924050" cy="336816"/>
          </a:xfrm>
          <a:prstGeom prst="round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a:extLst>
              <a:ext uri="{FF2B5EF4-FFF2-40B4-BE49-F238E27FC236}">
                <a16:creationId xmlns:a16="http://schemas.microsoft.com/office/drawing/2014/main" id="{156B0F67-49A4-2C5B-72D1-B2EDFCE38F9A}"/>
              </a:ext>
            </a:extLst>
          </p:cNvPr>
          <p:cNvPicPr>
            <a:picLocks noChangeAspect="1"/>
          </p:cNvPicPr>
          <p:nvPr/>
        </p:nvPicPr>
        <p:blipFill>
          <a:blip r:embed="rId4">
            <a:extLst>
              <a:ext uri="{28A0092B-C50C-407E-A947-70E740481C1C}">
                <a14:useLocalDpi xmlns:a14="http://schemas.microsoft.com/office/drawing/2010/main" val="0"/>
              </a:ext>
            </a:extLst>
          </a:blip>
          <a:srcRect l="2353" r="2353"/>
          <a:stretch/>
        </p:blipFill>
        <p:spPr>
          <a:xfrm>
            <a:off x="3698229" y="1298870"/>
            <a:ext cx="1760697" cy="2815872"/>
          </a:xfrm>
          <a:prstGeom prst="rect">
            <a:avLst/>
          </a:prstGeom>
          <a:ln>
            <a:solidFill>
              <a:schemeClr val="tx1"/>
            </a:solidFill>
          </a:ln>
        </p:spPr>
      </p:pic>
      <p:sp>
        <p:nvSpPr>
          <p:cNvPr id="7" name="四角形: 角を丸くする 6">
            <a:extLst>
              <a:ext uri="{FF2B5EF4-FFF2-40B4-BE49-F238E27FC236}">
                <a16:creationId xmlns:a16="http://schemas.microsoft.com/office/drawing/2014/main" id="{1F24079C-7F16-A15B-DDAF-30C9C6BF37BC}"/>
              </a:ext>
            </a:extLst>
          </p:cNvPr>
          <p:cNvSpPr/>
          <p:nvPr/>
        </p:nvSpPr>
        <p:spPr>
          <a:xfrm>
            <a:off x="3614136" y="3227252"/>
            <a:ext cx="1924050" cy="336816"/>
          </a:xfrm>
          <a:prstGeom prst="round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51D4FBAE-C800-D27E-0EF1-B5785CAEF34B}"/>
              </a:ext>
            </a:extLst>
          </p:cNvPr>
          <p:cNvSpPr/>
          <p:nvPr/>
        </p:nvSpPr>
        <p:spPr>
          <a:xfrm>
            <a:off x="892638" y="3299725"/>
            <a:ext cx="1924050" cy="818578"/>
          </a:xfrm>
          <a:prstGeom prst="round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 name="表 2">
            <a:extLst>
              <a:ext uri="{FF2B5EF4-FFF2-40B4-BE49-F238E27FC236}">
                <a16:creationId xmlns:a16="http://schemas.microsoft.com/office/drawing/2014/main" id="{C14F1EAA-CF0B-244E-524D-2B4169CB5B0D}"/>
              </a:ext>
            </a:extLst>
          </p:cNvPr>
          <p:cNvGraphicFramePr>
            <a:graphicFrameLocks noGrp="1"/>
          </p:cNvGraphicFramePr>
          <p:nvPr>
            <p:extLst>
              <p:ext uri="{D42A27DB-BD31-4B8C-83A1-F6EECF244321}">
                <p14:modId xmlns:p14="http://schemas.microsoft.com/office/powerpoint/2010/main" val="4018923534"/>
              </p:ext>
            </p:extLst>
          </p:nvPr>
        </p:nvGraphicFramePr>
        <p:xfrm>
          <a:off x="6332511" y="246160"/>
          <a:ext cx="1929980" cy="379915"/>
        </p:xfrm>
        <a:graphic>
          <a:graphicData uri="http://schemas.openxmlformats.org/drawingml/2006/table">
            <a:tbl>
              <a:tblPr firstRow="1" bandRow="1">
                <a:tableStyleId>{5C22544A-7EE6-4342-B048-85BDC9FD1C3A}</a:tableStyleId>
              </a:tblPr>
              <a:tblGrid>
                <a:gridCol w="830514">
                  <a:extLst>
                    <a:ext uri="{9D8B030D-6E8A-4147-A177-3AD203B41FA5}">
                      <a16:colId xmlns:a16="http://schemas.microsoft.com/office/drawing/2014/main" val="1653316506"/>
                    </a:ext>
                  </a:extLst>
                </a:gridCol>
                <a:gridCol w="1099466">
                  <a:extLst>
                    <a:ext uri="{9D8B030D-6E8A-4147-A177-3AD203B41FA5}">
                      <a16:colId xmlns:a16="http://schemas.microsoft.com/office/drawing/2014/main" val="459887312"/>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5"/>
                    </a:solidFill>
                  </a:tcPr>
                </a:tc>
                <a:tc>
                  <a:txBody>
                    <a:bodyPr/>
                    <a:lstStyle/>
                    <a:p>
                      <a:pPr algn="ctr"/>
                      <a:r>
                        <a:rPr kumimoji="1" lang="ja-JP" altLang="en-US">
                          <a:solidFill>
                            <a:schemeClr val="tx1"/>
                          </a:solidFill>
                        </a:rPr>
                        <a:t>保護者</a:t>
                      </a:r>
                      <a:r>
                        <a:rPr kumimoji="1" lang="en-US" altLang="ja-JP">
                          <a:solidFill>
                            <a:schemeClr val="tx1"/>
                          </a:solidFill>
                        </a:rPr>
                        <a:t>A</a:t>
                      </a:r>
                    </a:p>
                  </a:txBody>
                  <a:tcPr anchor="ctr">
                    <a:lnR w="38100" cap="flat" cmpd="sng" algn="ctr">
                      <a:solidFill>
                        <a:schemeClr val="bg1"/>
                      </a:solidFill>
                      <a:prstDash val="solid"/>
                      <a:round/>
                      <a:headEnd type="none" w="med" len="med"/>
                      <a:tailEnd type="none" w="med" len="med"/>
                    </a:lnR>
                    <a:solidFill>
                      <a:schemeClr val="accent5">
                        <a:lumMod val="20000"/>
                        <a:lumOff val="80000"/>
                      </a:schemeClr>
                    </a:solidFill>
                  </a:tcPr>
                </a:tc>
                <a:extLst>
                  <a:ext uri="{0D108BD9-81ED-4DB2-BD59-A6C34878D82A}">
                    <a16:rowId xmlns:a16="http://schemas.microsoft.com/office/drawing/2014/main" val="572408300"/>
                  </a:ext>
                </a:extLst>
              </a:tr>
            </a:tbl>
          </a:graphicData>
        </a:graphic>
      </p:graphicFrame>
    </p:spTree>
    <p:extLst>
      <p:ext uri="{BB962C8B-B14F-4D97-AF65-F5344CB8AC3E}">
        <p14:creationId xmlns:p14="http://schemas.microsoft.com/office/powerpoint/2010/main" val="2171093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66284-7F47-2C70-F86C-38EF47C9481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7D0FAA9-A536-F9F2-BFAD-D78880E81E7D}"/>
              </a:ext>
            </a:extLst>
          </p:cNvPr>
          <p:cNvSpPr>
            <a:spLocks noGrp="1"/>
          </p:cNvSpPr>
          <p:nvPr>
            <p:ph type="title"/>
          </p:nvPr>
        </p:nvSpPr>
        <p:spPr>
          <a:xfrm>
            <a:off x="419931" y="311115"/>
            <a:ext cx="6356426" cy="329959"/>
          </a:xfrm>
        </p:spPr>
        <p:txBody>
          <a:bodyPr/>
          <a:lstStyle/>
          <a:p>
            <a:r>
              <a:rPr lang="ja-JP" altLang="en-US"/>
              <a:t>サインイン</a:t>
            </a:r>
            <a:endParaRPr kumimoji="1" lang="ja-JP" altLang="en-US"/>
          </a:p>
        </p:txBody>
      </p:sp>
      <p:sp>
        <p:nvSpPr>
          <p:cNvPr id="4" name="スライド番号プレースホルダー 3">
            <a:extLst>
              <a:ext uri="{FF2B5EF4-FFF2-40B4-BE49-F238E27FC236}">
                <a16:creationId xmlns:a16="http://schemas.microsoft.com/office/drawing/2014/main" id="{F1856112-51BF-DD6B-5258-0B579286D0E4}"/>
              </a:ext>
            </a:extLst>
          </p:cNvPr>
          <p:cNvSpPr>
            <a:spLocks noGrp="1"/>
          </p:cNvSpPr>
          <p:nvPr>
            <p:ph type="sldNum" sz="quarter" idx="12"/>
          </p:nvPr>
        </p:nvSpPr>
        <p:spPr/>
        <p:txBody>
          <a:bodyPr/>
          <a:lstStyle/>
          <a:p>
            <a:fld id="{B5532141-0643-4DAD-B29C-32ADB6799D87}" type="slidenum">
              <a:rPr lang="ja-JP" altLang="en-US" smtClean="0"/>
              <a:pPr/>
              <a:t>15</a:t>
            </a:fld>
            <a:endParaRPr lang="ja-JP" altLang="en-US"/>
          </a:p>
        </p:txBody>
      </p:sp>
      <p:sp>
        <p:nvSpPr>
          <p:cNvPr id="5" name="日付プレースホルダー 4">
            <a:extLst>
              <a:ext uri="{FF2B5EF4-FFF2-40B4-BE49-F238E27FC236}">
                <a16:creationId xmlns:a16="http://schemas.microsoft.com/office/drawing/2014/main" id="{B91BFF99-842C-7D10-A056-045FC694C78B}"/>
              </a:ext>
            </a:extLst>
          </p:cNvPr>
          <p:cNvSpPr>
            <a:spLocks noGrp="1"/>
          </p:cNvSpPr>
          <p:nvPr>
            <p:ph type="dt" sz="half" idx="10"/>
          </p:nvPr>
        </p:nvSpPr>
        <p:spPr/>
        <p:txBody>
          <a:bodyPr/>
          <a:lstStyle/>
          <a:p>
            <a:r>
              <a:rPr kumimoji="1" lang="en-US" altLang="ja-JP"/>
              <a:t>©ABI Inc.</a:t>
            </a:r>
            <a:endParaRPr kumimoji="1" lang="ja-JP" altLang="en-US"/>
          </a:p>
        </p:txBody>
      </p:sp>
      <p:sp>
        <p:nvSpPr>
          <p:cNvPr id="9" name="矢印: 五方向 8">
            <a:extLst>
              <a:ext uri="{FF2B5EF4-FFF2-40B4-BE49-F238E27FC236}">
                <a16:creationId xmlns:a16="http://schemas.microsoft.com/office/drawing/2014/main" id="{68D1EFB1-9255-0557-AB34-6AE8DF0AD443}"/>
              </a:ext>
            </a:extLst>
          </p:cNvPr>
          <p:cNvSpPr/>
          <p:nvPr/>
        </p:nvSpPr>
        <p:spPr>
          <a:xfrm>
            <a:off x="408501" y="762746"/>
            <a:ext cx="1354415" cy="212614"/>
          </a:xfrm>
          <a:prstGeom prst="homePlate">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サインイン</a:t>
            </a:r>
          </a:p>
        </p:txBody>
      </p:sp>
      <p:sp>
        <p:nvSpPr>
          <p:cNvPr id="10" name="矢印: 五方向 9">
            <a:extLst>
              <a:ext uri="{FF2B5EF4-FFF2-40B4-BE49-F238E27FC236}">
                <a16:creationId xmlns:a16="http://schemas.microsoft.com/office/drawing/2014/main" id="{A2ED1319-4A37-D023-C5B8-44E27D7566F1}"/>
              </a:ext>
            </a:extLst>
          </p:cNvPr>
          <p:cNvSpPr/>
          <p:nvPr/>
        </p:nvSpPr>
        <p:spPr>
          <a:xfrm>
            <a:off x="1782198"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面談の実施</a:t>
            </a:r>
          </a:p>
        </p:txBody>
      </p:sp>
      <p:sp>
        <p:nvSpPr>
          <p:cNvPr id="11" name="矢印: 五方向 10">
            <a:extLst>
              <a:ext uri="{FF2B5EF4-FFF2-40B4-BE49-F238E27FC236}">
                <a16:creationId xmlns:a16="http://schemas.microsoft.com/office/drawing/2014/main" id="{9B171782-34B9-3E73-C9FA-5FBBF8908137}"/>
              </a:ext>
            </a:extLst>
          </p:cNvPr>
          <p:cNvSpPr/>
          <p:nvPr/>
        </p:nvSpPr>
        <p:spPr>
          <a:xfrm>
            <a:off x="3155895" y="762746"/>
            <a:ext cx="2073524"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面談内容の通知・確定</a:t>
            </a:r>
          </a:p>
        </p:txBody>
      </p:sp>
      <p:sp>
        <p:nvSpPr>
          <p:cNvPr id="12" name="矢印: 五方向 11">
            <a:extLst>
              <a:ext uri="{FF2B5EF4-FFF2-40B4-BE49-F238E27FC236}">
                <a16:creationId xmlns:a16="http://schemas.microsoft.com/office/drawing/2014/main" id="{01CFDD25-43C6-F423-80C2-37F6AF5F33E6}"/>
              </a:ext>
            </a:extLst>
          </p:cNvPr>
          <p:cNvSpPr/>
          <p:nvPr/>
        </p:nvSpPr>
        <p:spPr>
          <a:xfrm>
            <a:off x="5248701" y="762746"/>
            <a:ext cx="1822011"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翌月分の献立確認</a:t>
            </a:r>
          </a:p>
        </p:txBody>
      </p:sp>
      <p:sp>
        <p:nvSpPr>
          <p:cNvPr id="13" name="矢印: 五方向 12">
            <a:extLst>
              <a:ext uri="{FF2B5EF4-FFF2-40B4-BE49-F238E27FC236}">
                <a16:creationId xmlns:a16="http://schemas.microsoft.com/office/drawing/2014/main" id="{538DC890-FCCD-C07C-BA02-A6DEC7377B12}"/>
              </a:ext>
            </a:extLst>
          </p:cNvPr>
          <p:cNvSpPr/>
          <p:nvPr/>
        </p:nvSpPr>
        <p:spPr>
          <a:xfrm>
            <a:off x="7089996" y="762746"/>
            <a:ext cx="1585792" cy="212614"/>
          </a:xfrm>
          <a:prstGeom prst="homePlate">
            <a:avLst>
              <a:gd name="adj" fmla="val 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当日の配膳確認</a:t>
            </a:r>
          </a:p>
        </p:txBody>
      </p:sp>
      <p:sp>
        <p:nvSpPr>
          <p:cNvPr id="14" name="テキスト ボックス 13">
            <a:extLst>
              <a:ext uri="{FF2B5EF4-FFF2-40B4-BE49-F238E27FC236}">
                <a16:creationId xmlns:a16="http://schemas.microsoft.com/office/drawing/2014/main" id="{95987122-485A-1024-6B9A-0D09864F39D1}"/>
              </a:ext>
            </a:extLst>
          </p:cNvPr>
          <p:cNvSpPr txBox="1"/>
          <p:nvPr/>
        </p:nvSpPr>
        <p:spPr>
          <a:xfrm>
            <a:off x="5389864" y="2125978"/>
            <a:ext cx="3445983" cy="1177245"/>
          </a:xfrm>
          <a:prstGeom prst="rect">
            <a:avLst/>
          </a:prstGeom>
          <a:noFill/>
        </p:spPr>
        <p:txBody>
          <a:bodyPr wrap="square">
            <a:spAutoFit/>
          </a:bodyPr>
          <a:lstStyle/>
          <a:p>
            <a:pP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❶横浜市中学校給食用ポータルを開く</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a:defRPr/>
            </a:pPr>
            <a:r>
              <a:rPr kumimoji="1" lang="ja-JP" altLang="en-US" sz="1050" b="1" i="0" u="none" strike="noStrike" kern="1200" cap="none" spc="0" normalizeH="0" baseline="0" noProof="0">
                <a:ln>
                  <a:noFill/>
                </a:ln>
                <a:solidFill>
                  <a:srgbClr val="47278B"/>
                </a:solidFill>
                <a:effectLst/>
                <a:uLnTx/>
                <a:uFillTx/>
                <a:latin typeface="Arial"/>
                <a:ea typeface="游ゴシック"/>
                <a:cs typeface="+mn-cs"/>
              </a:rPr>
              <a:t>　（</a:t>
            </a:r>
            <a:r>
              <a:rPr lang="en-US" altLang="ja-JP" sz="1050" b="1">
                <a:hlinkClick r:id="rId2"/>
              </a:rPr>
              <a:t>https://stg.j-kyushoku.city.yokohama.lg.jp/</a:t>
            </a:r>
            <a:r>
              <a:rPr lang="ja-JP" altLang="en-US" sz="1050" b="1">
                <a:solidFill>
                  <a:schemeClr val="accent1"/>
                </a:solidFill>
              </a:rPr>
              <a:t>）</a:t>
            </a:r>
            <a:endParaRPr lang="en-US" altLang="ja-JP" sz="1200" b="1">
              <a:solidFill>
                <a:schemeClr val="accent1"/>
              </a:solidFill>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❷</a:t>
            </a:r>
            <a:r>
              <a:rPr lang="ja-JP" altLang="en-US" sz="1200" b="1">
                <a:solidFill>
                  <a:srgbClr val="47278B"/>
                </a:solidFill>
                <a:latin typeface="Arial"/>
                <a:ea typeface="游ゴシック"/>
              </a:rPr>
              <a:t>管理職の</a:t>
            </a: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メールアドレス・パスワードを入力</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❸「サインイン」をクリック</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pic>
        <p:nvPicPr>
          <p:cNvPr id="17" name="図 16">
            <a:extLst>
              <a:ext uri="{FF2B5EF4-FFF2-40B4-BE49-F238E27FC236}">
                <a16:creationId xmlns:a16="http://schemas.microsoft.com/office/drawing/2014/main" id="{EFF508AC-EFB9-5DEC-88D8-095CC690EBE6}"/>
              </a:ext>
            </a:extLst>
          </p:cNvPr>
          <p:cNvPicPr>
            <a:picLocks noChangeAspect="1"/>
          </p:cNvPicPr>
          <p:nvPr/>
        </p:nvPicPr>
        <p:blipFill>
          <a:blip r:embed="rId3">
            <a:extLst>
              <a:ext uri="{28A0092B-C50C-407E-A947-70E740481C1C}">
                <a14:useLocalDpi xmlns:a14="http://schemas.microsoft.com/office/drawing/2010/main" val="0"/>
              </a:ext>
            </a:extLst>
          </a:blip>
          <a:srcRect l="11233" r="10930" b="10690"/>
          <a:stretch>
            <a:fillRect/>
          </a:stretch>
        </p:blipFill>
        <p:spPr>
          <a:xfrm>
            <a:off x="408502" y="1581848"/>
            <a:ext cx="4820918" cy="2798906"/>
          </a:xfrm>
          <a:prstGeom prst="rect">
            <a:avLst/>
          </a:prstGeom>
          <a:ln>
            <a:solidFill>
              <a:schemeClr val="tx1"/>
            </a:solidFill>
          </a:ln>
        </p:spPr>
      </p:pic>
      <p:sp>
        <p:nvSpPr>
          <p:cNvPr id="18" name="コンテンツ プレースホルダー 2">
            <a:extLst>
              <a:ext uri="{FF2B5EF4-FFF2-40B4-BE49-F238E27FC236}">
                <a16:creationId xmlns:a16="http://schemas.microsoft.com/office/drawing/2014/main" id="{49C797C0-BC88-4864-2B5F-7EB23C699E06}"/>
              </a:ext>
            </a:extLst>
          </p:cNvPr>
          <p:cNvSpPr>
            <a:spLocks noGrp="1"/>
          </p:cNvSpPr>
          <p:nvPr/>
        </p:nvSpPr>
        <p:spPr>
          <a:xfrm>
            <a:off x="342260" y="1109098"/>
            <a:ext cx="8318287" cy="603190"/>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kumimoji="1" lang="ja-JP" altLang="en-US" sz="1200"/>
              <a:t>ここからが学校側での操作です。「横浜市中学校給食用ポータル」にサインインします。</a:t>
            </a:r>
          </a:p>
        </p:txBody>
      </p:sp>
    </p:spTree>
    <p:extLst>
      <p:ext uri="{BB962C8B-B14F-4D97-AF65-F5344CB8AC3E}">
        <p14:creationId xmlns:p14="http://schemas.microsoft.com/office/powerpoint/2010/main" val="27886601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2DD0E-B408-9A1A-2D0C-790E4888C52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8037179-125C-9301-AAA7-9F33BC314266}"/>
              </a:ext>
            </a:extLst>
          </p:cNvPr>
          <p:cNvSpPr>
            <a:spLocks noGrp="1"/>
          </p:cNvSpPr>
          <p:nvPr>
            <p:ph type="title"/>
          </p:nvPr>
        </p:nvSpPr>
        <p:spPr>
          <a:xfrm>
            <a:off x="419931" y="311115"/>
            <a:ext cx="6356426" cy="329959"/>
          </a:xfrm>
        </p:spPr>
        <p:txBody>
          <a:bodyPr/>
          <a:lstStyle/>
          <a:p>
            <a:r>
              <a:rPr lang="ja-JP" altLang="en-US"/>
              <a:t>年ごとの操作：面談・結果通知</a:t>
            </a:r>
            <a:endParaRPr kumimoji="1" lang="ja-JP" altLang="en-US"/>
          </a:p>
        </p:txBody>
      </p:sp>
      <p:sp>
        <p:nvSpPr>
          <p:cNvPr id="4" name="スライド番号プレースホルダー 3">
            <a:extLst>
              <a:ext uri="{FF2B5EF4-FFF2-40B4-BE49-F238E27FC236}">
                <a16:creationId xmlns:a16="http://schemas.microsoft.com/office/drawing/2014/main" id="{270402FC-782B-FF8F-2A59-576C6B2A4AC5}"/>
              </a:ext>
            </a:extLst>
          </p:cNvPr>
          <p:cNvSpPr>
            <a:spLocks noGrp="1"/>
          </p:cNvSpPr>
          <p:nvPr>
            <p:ph type="sldNum" sz="quarter" idx="12"/>
          </p:nvPr>
        </p:nvSpPr>
        <p:spPr/>
        <p:txBody>
          <a:bodyPr/>
          <a:lstStyle/>
          <a:p>
            <a:fld id="{B5532141-0643-4DAD-B29C-32ADB6799D87}" type="slidenum">
              <a:rPr lang="ja-JP" altLang="en-US" smtClean="0"/>
              <a:pPr/>
              <a:t>16</a:t>
            </a:fld>
            <a:endParaRPr lang="ja-JP" altLang="en-US"/>
          </a:p>
        </p:txBody>
      </p:sp>
      <p:sp>
        <p:nvSpPr>
          <p:cNvPr id="5" name="日付プレースホルダー 4">
            <a:extLst>
              <a:ext uri="{FF2B5EF4-FFF2-40B4-BE49-F238E27FC236}">
                <a16:creationId xmlns:a16="http://schemas.microsoft.com/office/drawing/2014/main" id="{06E7D716-4FE6-1A00-F93E-9EA1E30B86DD}"/>
              </a:ext>
            </a:extLst>
          </p:cNvPr>
          <p:cNvSpPr>
            <a:spLocks noGrp="1"/>
          </p:cNvSpPr>
          <p:nvPr>
            <p:ph type="dt" sz="half" idx="10"/>
          </p:nvPr>
        </p:nvSpPr>
        <p:spPr/>
        <p:txBody>
          <a:bodyPr/>
          <a:lstStyle/>
          <a:p>
            <a:r>
              <a:rPr kumimoji="1" lang="en-US" altLang="ja-JP"/>
              <a:t>©ABI Inc.</a:t>
            </a:r>
            <a:endParaRPr kumimoji="1" lang="ja-JP" altLang="en-US"/>
          </a:p>
        </p:txBody>
      </p:sp>
      <p:pic>
        <p:nvPicPr>
          <p:cNvPr id="6" name="図 5">
            <a:extLst>
              <a:ext uri="{FF2B5EF4-FFF2-40B4-BE49-F238E27FC236}">
                <a16:creationId xmlns:a16="http://schemas.microsoft.com/office/drawing/2014/main" id="{A2D278DE-E2D4-9AE0-37FB-8A7FE8079704}"/>
              </a:ext>
            </a:extLst>
          </p:cNvPr>
          <p:cNvPicPr>
            <a:picLocks noChangeAspect="1"/>
          </p:cNvPicPr>
          <p:nvPr/>
        </p:nvPicPr>
        <p:blipFill>
          <a:blip r:embed="rId2"/>
          <a:stretch>
            <a:fillRect/>
          </a:stretch>
        </p:blipFill>
        <p:spPr>
          <a:xfrm>
            <a:off x="6594102" y="2466102"/>
            <a:ext cx="2044175" cy="1442400"/>
          </a:xfrm>
          <a:prstGeom prst="rect">
            <a:avLst/>
          </a:prstGeom>
          <a:ln>
            <a:solidFill>
              <a:schemeClr val="bg1">
                <a:lumMod val="50000"/>
              </a:schemeClr>
            </a:solidFill>
          </a:ln>
        </p:spPr>
      </p:pic>
      <p:sp>
        <p:nvSpPr>
          <p:cNvPr id="8" name="テキスト ボックス 7">
            <a:extLst>
              <a:ext uri="{FF2B5EF4-FFF2-40B4-BE49-F238E27FC236}">
                <a16:creationId xmlns:a16="http://schemas.microsoft.com/office/drawing/2014/main" id="{597222B6-08FB-2EE4-1BDB-D9148DB6185D}"/>
              </a:ext>
            </a:extLst>
          </p:cNvPr>
          <p:cNvSpPr txBox="1"/>
          <p:nvPr/>
        </p:nvSpPr>
        <p:spPr>
          <a:xfrm>
            <a:off x="6344695" y="2180234"/>
            <a:ext cx="2542988" cy="276999"/>
          </a:xfrm>
          <a:prstGeom prst="rect">
            <a:avLst/>
          </a:prstGeom>
          <a:noFill/>
        </p:spPr>
        <p:txBody>
          <a:bodyPr wrap="square" rtlCol="0">
            <a:spAutoFit/>
          </a:bodyPr>
          <a:lstStyle/>
          <a:p>
            <a:pPr algn="ctr"/>
            <a:r>
              <a:rPr kumimoji="1" lang="ja-JP" altLang="en-US" sz="1200" b="1"/>
              <a:t>面談チェックシート</a:t>
            </a:r>
          </a:p>
        </p:txBody>
      </p:sp>
      <p:sp>
        <p:nvSpPr>
          <p:cNvPr id="10" name="テキスト ボックス 9">
            <a:extLst>
              <a:ext uri="{FF2B5EF4-FFF2-40B4-BE49-F238E27FC236}">
                <a16:creationId xmlns:a16="http://schemas.microsoft.com/office/drawing/2014/main" id="{A3A9E5A0-2DDE-1CD7-68AE-4102EDD3282B}"/>
              </a:ext>
            </a:extLst>
          </p:cNvPr>
          <p:cNvSpPr txBox="1"/>
          <p:nvPr/>
        </p:nvSpPr>
        <p:spPr>
          <a:xfrm>
            <a:off x="63705" y="2198690"/>
            <a:ext cx="2587399" cy="276999"/>
          </a:xfrm>
          <a:prstGeom prst="rect">
            <a:avLst/>
          </a:prstGeom>
          <a:noFill/>
        </p:spPr>
        <p:txBody>
          <a:bodyPr wrap="square" rtlCol="0">
            <a:spAutoFit/>
          </a:bodyPr>
          <a:lstStyle/>
          <a:p>
            <a:pPr algn="ctr"/>
            <a:r>
              <a:rPr kumimoji="1" lang="ja-JP" altLang="en-US" sz="1200" b="1"/>
              <a:t>学校生活管理指導表</a:t>
            </a:r>
          </a:p>
        </p:txBody>
      </p:sp>
      <p:sp>
        <p:nvSpPr>
          <p:cNvPr id="11" name="テキスト ボックス 10">
            <a:extLst>
              <a:ext uri="{FF2B5EF4-FFF2-40B4-BE49-F238E27FC236}">
                <a16:creationId xmlns:a16="http://schemas.microsoft.com/office/drawing/2014/main" id="{D07C986B-2A70-2083-574B-16A082FB34F3}"/>
              </a:ext>
            </a:extLst>
          </p:cNvPr>
          <p:cNvSpPr txBox="1"/>
          <p:nvPr/>
        </p:nvSpPr>
        <p:spPr>
          <a:xfrm>
            <a:off x="2455468" y="2180234"/>
            <a:ext cx="2211781" cy="276999"/>
          </a:xfrm>
          <a:prstGeom prst="rect">
            <a:avLst/>
          </a:prstGeom>
          <a:noFill/>
        </p:spPr>
        <p:txBody>
          <a:bodyPr wrap="square" rtlCol="0">
            <a:spAutoFit/>
          </a:bodyPr>
          <a:lstStyle/>
          <a:p>
            <a:pPr algn="ctr"/>
            <a:r>
              <a:rPr kumimoji="1" lang="ja-JP" altLang="en-US" sz="1200" b="1"/>
              <a:t>食物アレルギー対応票</a:t>
            </a:r>
          </a:p>
        </p:txBody>
      </p:sp>
      <p:sp>
        <p:nvSpPr>
          <p:cNvPr id="12" name="テキスト ボックス 11">
            <a:extLst>
              <a:ext uri="{FF2B5EF4-FFF2-40B4-BE49-F238E27FC236}">
                <a16:creationId xmlns:a16="http://schemas.microsoft.com/office/drawing/2014/main" id="{C26260D4-0AD2-63AE-A765-B578723F93F4}"/>
              </a:ext>
            </a:extLst>
          </p:cNvPr>
          <p:cNvSpPr txBox="1"/>
          <p:nvPr/>
        </p:nvSpPr>
        <p:spPr>
          <a:xfrm>
            <a:off x="4580984" y="2180234"/>
            <a:ext cx="1592812" cy="276999"/>
          </a:xfrm>
          <a:prstGeom prst="rect">
            <a:avLst/>
          </a:prstGeom>
          <a:noFill/>
        </p:spPr>
        <p:txBody>
          <a:bodyPr wrap="square" rtlCol="0">
            <a:spAutoFit/>
          </a:bodyPr>
          <a:lstStyle/>
          <a:p>
            <a:pPr algn="ctr"/>
            <a:r>
              <a:rPr kumimoji="1" lang="ja-JP" altLang="en-US" sz="1200" b="1"/>
              <a:t>エピペン対応票</a:t>
            </a:r>
          </a:p>
        </p:txBody>
      </p:sp>
      <p:pic>
        <p:nvPicPr>
          <p:cNvPr id="14" name="図 13">
            <a:extLst>
              <a:ext uri="{FF2B5EF4-FFF2-40B4-BE49-F238E27FC236}">
                <a16:creationId xmlns:a16="http://schemas.microsoft.com/office/drawing/2014/main" id="{B297B10A-377D-3356-1631-AAE44D09D417}"/>
              </a:ext>
            </a:extLst>
          </p:cNvPr>
          <p:cNvPicPr>
            <a:picLocks noChangeAspect="1"/>
          </p:cNvPicPr>
          <p:nvPr/>
        </p:nvPicPr>
        <p:blipFill>
          <a:blip r:embed="rId3"/>
          <a:stretch>
            <a:fillRect/>
          </a:stretch>
        </p:blipFill>
        <p:spPr>
          <a:xfrm rot="5400000">
            <a:off x="640848" y="2214638"/>
            <a:ext cx="1433114" cy="1954614"/>
          </a:xfrm>
          <a:prstGeom prst="rect">
            <a:avLst/>
          </a:prstGeom>
          <a:ln>
            <a:solidFill>
              <a:schemeClr val="bg1">
                <a:lumMod val="50000"/>
              </a:schemeClr>
            </a:solidFill>
          </a:ln>
        </p:spPr>
      </p:pic>
      <p:pic>
        <p:nvPicPr>
          <p:cNvPr id="15" name="図 14">
            <a:extLst>
              <a:ext uri="{FF2B5EF4-FFF2-40B4-BE49-F238E27FC236}">
                <a16:creationId xmlns:a16="http://schemas.microsoft.com/office/drawing/2014/main" id="{88E95D85-A3E7-267D-0E3E-53CA25398C8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818521" y="2475388"/>
            <a:ext cx="1476158" cy="2116447"/>
          </a:xfrm>
          <a:prstGeom prst="rect">
            <a:avLst/>
          </a:prstGeom>
          <a:ln>
            <a:solidFill>
              <a:schemeClr val="bg1">
                <a:lumMod val="50000"/>
              </a:schemeClr>
            </a:solidFill>
          </a:ln>
        </p:spPr>
      </p:pic>
      <p:pic>
        <p:nvPicPr>
          <p:cNvPr id="16" name="図 15">
            <a:extLst>
              <a:ext uri="{FF2B5EF4-FFF2-40B4-BE49-F238E27FC236}">
                <a16:creationId xmlns:a16="http://schemas.microsoft.com/office/drawing/2014/main" id="{DA631C9E-0CE9-A915-CCE8-D62B357ADA6F}"/>
              </a:ext>
            </a:extLst>
          </p:cNvPr>
          <p:cNvPicPr>
            <a:picLocks noChangeAspect="1"/>
          </p:cNvPicPr>
          <p:nvPr/>
        </p:nvPicPr>
        <p:blipFill>
          <a:blip r:embed="rId5"/>
          <a:stretch>
            <a:fillRect/>
          </a:stretch>
        </p:blipFill>
        <p:spPr>
          <a:xfrm>
            <a:off x="4674968" y="2475387"/>
            <a:ext cx="1481045" cy="2116447"/>
          </a:xfrm>
          <a:prstGeom prst="rect">
            <a:avLst/>
          </a:prstGeom>
          <a:ln>
            <a:solidFill>
              <a:schemeClr val="bg1">
                <a:lumMod val="50000"/>
              </a:schemeClr>
            </a:solidFill>
          </a:ln>
        </p:spPr>
      </p:pic>
      <p:sp>
        <p:nvSpPr>
          <p:cNvPr id="20" name="正方形/長方形 19">
            <a:extLst>
              <a:ext uri="{FF2B5EF4-FFF2-40B4-BE49-F238E27FC236}">
                <a16:creationId xmlns:a16="http://schemas.microsoft.com/office/drawing/2014/main" id="{0F257724-06E9-DD0B-4AF1-5A3B078EA2CB}"/>
              </a:ext>
            </a:extLst>
          </p:cNvPr>
          <p:cNvSpPr/>
          <p:nvPr/>
        </p:nvSpPr>
        <p:spPr>
          <a:xfrm>
            <a:off x="380098" y="1771582"/>
            <a:ext cx="1954614" cy="32995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rPr>
              <a:t>医師記入➡</a:t>
            </a:r>
            <a:r>
              <a:rPr kumimoji="1" lang="ja-JP" altLang="en-US" sz="1200" b="1" u="sng">
                <a:solidFill>
                  <a:schemeClr val="tx1"/>
                </a:solidFill>
              </a:rPr>
              <a:t>保護者が持参</a:t>
            </a:r>
          </a:p>
        </p:txBody>
      </p:sp>
      <p:sp>
        <p:nvSpPr>
          <p:cNvPr id="21" name="正方形/長方形 20">
            <a:extLst>
              <a:ext uri="{FF2B5EF4-FFF2-40B4-BE49-F238E27FC236}">
                <a16:creationId xmlns:a16="http://schemas.microsoft.com/office/drawing/2014/main" id="{3A82BB62-6D8A-A0F4-437E-C58F3428F6BC}"/>
              </a:ext>
            </a:extLst>
          </p:cNvPr>
          <p:cNvSpPr/>
          <p:nvPr/>
        </p:nvSpPr>
        <p:spPr>
          <a:xfrm>
            <a:off x="2818521" y="1771581"/>
            <a:ext cx="3337492" cy="32995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rPr>
              <a:t>保護者がポータルで申請➡</a:t>
            </a:r>
            <a:r>
              <a:rPr kumimoji="1" lang="ja-JP" altLang="en-US" sz="1200" b="1" u="sng">
                <a:solidFill>
                  <a:schemeClr val="tx1"/>
                </a:solidFill>
              </a:rPr>
              <a:t>ポータルから出力</a:t>
            </a:r>
          </a:p>
        </p:txBody>
      </p:sp>
      <p:sp>
        <p:nvSpPr>
          <p:cNvPr id="22" name="正方形/長方形 21">
            <a:extLst>
              <a:ext uri="{FF2B5EF4-FFF2-40B4-BE49-F238E27FC236}">
                <a16:creationId xmlns:a16="http://schemas.microsoft.com/office/drawing/2014/main" id="{BA7364F4-A89C-B1BC-2889-8E0376CD8AD8}"/>
              </a:ext>
            </a:extLst>
          </p:cNvPr>
          <p:cNvSpPr/>
          <p:nvPr/>
        </p:nvSpPr>
        <p:spPr>
          <a:xfrm>
            <a:off x="6594102" y="1760165"/>
            <a:ext cx="2057401" cy="32995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b="1" u="sng">
                <a:solidFill>
                  <a:schemeClr val="tx1"/>
                </a:solidFill>
              </a:rPr>
              <a:t>学校側で用意</a:t>
            </a:r>
            <a:endParaRPr kumimoji="1" lang="ja-JP" altLang="en-US" sz="1200" b="1" u="sng">
              <a:solidFill>
                <a:schemeClr val="tx1"/>
              </a:solidFill>
            </a:endParaRPr>
          </a:p>
        </p:txBody>
      </p:sp>
      <p:sp>
        <p:nvSpPr>
          <p:cNvPr id="23" name="テキスト ボックス 22">
            <a:extLst>
              <a:ext uri="{FF2B5EF4-FFF2-40B4-BE49-F238E27FC236}">
                <a16:creationId xmlns:a16="http://schemas.microsoft.com/office/drawing/2014/main" id="{D2D1B937-3888-B4F9-D825-64100EF149C0}"/>
              </a:ext>
            </a:extLst>
          </p:cNvPr>
          <p:cNvSpPr txBox="1"/>
          <p:nvPr/>
        </p:nvSpPr>
        <p:spPr>
          <a:xfrm>
            <a:off x="380098" y="1425854"/>
            <a:ext cx="7802136" cy="261610"/>
          </a:xfrm>
          <a:prstGeom prst="rect">
            <a:avLst/>
          </a:prstGeom>
          <a:noFill/>
        </p:spPr>
        <p:txBody>
          <a:bodyPr wrap="none" rtlCol="0">
            <a:spAutoFit/>
          </a:bodyPr>
          <a:lstStyle/>
          <a:p>
            <a:r>
              <a:rPr kumimoji="1" lang="ja-JP" altLang="en-US" sz="1100"/>
              <a:t>業務ウォークスルーでお使いいただくサンプルの帳票は、別途フォルダにまとめております。印刷してご使用ください。</a:t>
            </a:r>
          </a:p>
        </p:txBody>
      </p:sp>
      <p:sp>
        <p:nvSpPr>
          <p:cNvPr id="24" name="矢印: 五方向 23">
            <a:extLst>
              <a:ext uri="{FF2B5EF4-FFF2-40B4-BE49-F238E27FC236}">
                <a16:creationId xmlns:a16="http://schemas.microsoft.com/office/drawing/2014/main" id="{273F0563-FE10-A8E9-C11B-0C856A93A2B2}"/>
              </a:ext>
            </a:extLst>
          </p:cNvPr>
          <p:cNvSpPr/>
          <p:nvPr/>
        </p:nvSpPr>
        <p:spPr>
          <a:xfrm>
            <a:off x="408501"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サインイン</a:t>
            </a:r>
          </a:p>
        </p:txBody>
      </p:sp>
      <p:sp>
        <p:nvSpPr>
          <p:cNvPr id="25" name="矢印: 五方向 24">
            <a:extLst>
              <a:ext uri="{FF2B5EF4-FFF2-40B4-BE49-F238E27FC236}">
                <a16:creationId xmlns:a16="http://schemas.microsoft.com/office/drawing/2014/main" id="{AC236864-7F36-CDEA-55BC-0B186B7CE2DC}"/>
              </a:ext>
            </a:extLst>
          </p:cNvPr>
          <p:cNvSpPr/>
          <p:nvPr/>
        </p:nvSpPr>
        <p:spPr>
          <a:xfrm>
            <a:off x="1782198" y="762746"/>
            <a:ext cx="1354415" cy="212614"/>
          </a:xfrm>
          <a:prstGeom prst="homePlate">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面談の実施</a:t>
            </a:r>
          </a:p>
        </p:txBody>
      </p:sp>
      <p:sp>
        <p:nvSpPr>
          <p:cNvPr id="26" name="矢印: 五方向 25">
            <a:extLst>
              <a:ext uri="{FF2B5EF4-FFF2-40B4-BE49-F238E27FC236}">
                <a16:creationId xmlns:a16="http://schemas.microsoft.com/office/drawing/2014/main" id="{883B24A1-1BDE-0F13-6AAC-43DEF15BB9B8}"/>
              </a:ext>
            </a:extLst>
          </p:cNvPr>
          <p:cNvSpPr/>
          <p:nvPr/>
        </p:nvSpPr>
        <p:spPr>
          <a:xfrm>
            <a:off x="3155895" y="762746"/>
            <a:ext cx="2073524"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面談内容の通知・確定</a:t>
            </a:r>
          </a:p>
        </p:txBody>
      </p:sp>
      <p:sp>
        <p:nvSpPr>
          <p:cNvPr id="27" name="矢印: 五方向 26">
            <a:extLst>
              <a:ext uri="{FF2B5EF4-FFF2-40B4-BE49-F238E27FC236}">
                <a16:creationId xmlns:a16="http://schemas.microsoft.com/office/drawing/2014/main" id="{F6A6AEDF-AD1C-EEA6-A338-E1300643C420}"/>
              </a:ext>
            </a:extLst>
          </p:cNvPr>
          <p:cNvSpPr/>
          <p:nvPr/>
        </p:nvSpPr>
        <p:spPr>
          <a:xfrm>
            <a:off x="5248701" y="762746"/>
            <a:ext cx="1822011"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翌月分の献立確認</a:t>
            </a:r>
          </a:p>
        </p:txBody>
      </p:sp>
      <p:sp>
        <p:nvSpPr>
          <p:cNvPr id="28" name="矢印: 五方向 27">
            <a:extLst>
              <a:ext uri="{FF2B5EF4-FFF2-40B4-BE49-F238E27FC236}">
                <a16:creationId xmlns:a16="http://schemas.microsoft.com/office/drawing/2014/main" id="{A6DCCAAE-F33A-EAC2-A215-5BD898856598}"/>
              </a:ext>
            </a:extLst>
          </p:cNvPr>
          <p:cNvSpPr/>
          <p:nvPr/>
        </p:nvSpPr>
        <p:spPr>
          <a:xfrm>
            <a:off x="7089996" y="762746"/>
            <a:ext cx="1585792" cy="212614"/>
          </a:xfrm>
          <a:prstGeom prst="homePlate">
            <a:avLst>
              <a:gd name="adj" fmla="val 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当日の配膳確認</a:t>
            </a:r>
          </a:p>
        </p:txBody>
      </p:sp>
      <p:graphicFrame>
        <p:nvGraphicFramePr>
          <p:cNvPr id="3" name="表 2">
            <a:extLst>
              <a:ext uri="{FF2B5EF4-FFF2-40B4-BE49-F238E27FC236}">
                <a16:creationId xmlns:a16="http://schemas.microsoft.com/office/drawing/2014/main" id="{49099F54-9635-4A5F-AB7E-2FF8E3F0D595}"/>
              </a:ext>
            </a:extLst>
          </p:cNvPr>
          <p:cNvGraphicFramePr>
            <a:graphicFrameLocks noGrp="1"/>
          </p:cNvGraphicFramePr>
          <p:nvPr>
            <p:extLst>
              <p:ext uri="{D42A27DB-BD31-4B8C-83A1-F6EECF244321}">
                <p14:modId xmlns:p14="http://schemas.microsoft.com/office/powerpoint/2010/main" val="3596205623"/>
              </p:ext>
            </p:extLst>
          </p:nvPr>
        </p:nvGraphicFramePr>
        <p:xfrm>
          <a:off x="4417328" y="253410"/>
          <a:ext cx="4004234" cy="379915"/>
        </p:xfrm>
        <a:graphic>
          <a:graphicData uri="http://schemas.openxmlformats.org/drawingml/2006/table">
            <a:tbl>
              <a:tblPr firstRow="1" bandRow="1">
                <a:tableStyleId>{5C22544A-7EE6-4342-B048-85BDC9FD1C3A}</a:tableStyleId>
              </a:tblPr>
              <a:tblGrid>
                <a:gridCol w="830514">
                  <a:extLst>
                    <a:ext uri="{9D8B030D-6E8A-4147-A177-3AD203B41FA5}">
                      <a16:colId xmlns:a16="http://schemas.microsoft.com/office/drawing/2014/main" val="1653316506"/>
                    </a:ext>
                  </a:extLst>
                </a:gridCol>
                <a:gridCol w="1099466">
                  <a:extLst>
                    <a:ext uri="{9D8B030D-6E8A-4147-A177-3AD203B41FA5}">
                      <a16:colId xmlns:a16="http://schemas.microsoft.com/office/drawing/2014/main" val="459887312"/>
                    </a:ext>
                  </a:extLst>
                </a:gridCol>
                <a:gridCol w="929696">
                  <a:extLst>
                    <a:ext uri="{9D8B030D-6E8A-4147-A177-3AD203B41FA5}">
                      <a16:colId xmlns:a16="http://schemas.microsoft.com/office/drawing/2014/main" val="1369056408"/>
                    </a:ext>
                  </a:extLst>
                </a:gridCol>
                <a:gridCol w="1144558">
                  <a:extLst>
                    <a:ext uri="{9D8B030D-6E8A-4147-A177-3AD203B41FA5}">
                      <a16:colId xmlns:a16="http://schemas.microsoft.com/office/drawing/2014/main" val="3651855644"/>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2">
                        <a:lumMod val="75000"/>
                      </a:schemeClr>
                    </a:solidFill>
                  </a:tcPr>
                </a:tc>
                <a:tc>
                  <a:txBody>
                    <a:bodyPr/>
                    <a:lstStyle/>
                    <a:p>
                      <a:pPr algn="ctr"/>
                      <a:r>
                        <a:rPr kumimoji="1" lang="ja-JP" altLang="en-US">
                          <a:solidFill>
                            <a:schemeClr val="tx1"/>
                          </a:solidFill>
                        </a:rPr>
                        <a:t>管理職</a:t>
                      </a:r>
                      <a:endParaRPr kumimoji="1" lang="en-US" altLang="ja-JP">
                        <a:solidFill>
                          <a:schemeClr val="tx1"/>
                        </a:solidFill>
                      </a:endParaRPr>
                    </a:p>
                  </a:txBody>
                  <a:tcPr anchor="ctr">
                    <a:lnR w="38100" cap="flat" cmpd="sng" algn="ctr">
                      <a:solidFill>
                        <a:schemeClr val="bg1"/>
                      </a:solidFill>
                      <a:prstDash val="solid"/>
                      <a:round/>
                      <a:headEnd type="none" w="med" len="med"/>
                      <a:tailEnd type="none" w="med" len="med"/>
                    </a:lnR>
                    <a:solidFill>
                      <a:schemeClr val="accent3"/>
                    </a:solidFill>
                  </a:tcPr>
                </a:tc>
                <a:tc>
                  <a:txBody>
                    <a:bodyPr/>
                    <a:lstStyle/>
                    <a:p>
                      <a:pPr algn="ctr"/>
                      <a:r>
                        <a:rPr kumimoji="1" lang="ja-JP" altLang="en-US" sz="900">
                          <a:solidFill>
                            <a:schemeClr val="bg1"/>
                          </a:solidFill>
                        </a:rPr>
                        <a:t>登録できる</a:t>
                      </a:r>
                      <a:br>
                        <a:rPr kumimoji="1" lang="en-US" altLang="ja-JP" sz="900">
                          <a:solidFill>
                            <a:schemeClr val="bg1"/>
                          </a:solidFill>
                        </a:rPr>
                      </a:br>
                      <a:r>
                        <a:rPr kumimoji="1" lang="ja-JP" altLang="en-US" sz="900">
                          <a:solidFill>
                            <a:schemeClr val="bg1"/>
                          </a:solidFill>
                        </a:rPr>
                        <a:t>在籍者</a:t>
                      </a:r>
                      <a:endParaRPr kumimoji="1" lang="en-US" altLang="ja-JP" sz="900">
                        <a:solidFill>
                          <a:schemeClr val="bg1"/>
                        </a:solidFill>
                      </a:endParaRPr>
                    </a:p>
                  </a:txBody>
                  <a:tcPr anchor="ctr">
                    <a:lnL w="38100" cap="flat" cmpd="sng" algn="ctr">
                      <a:solidFill>
                        <a:schemeClr val="bg1"/>
                      </a:solidFill>
                      <a:prstDash val="solid"/>
                      <a:round/>
                      <a:headEnd type="none" w="med" len="med"/>
                      <a:tailEnd type="none" w="med" len="med"/>
                    </a:lnL>
                    <a:solidFill>
                      <a:schemeClr val="accent2">
                        <a:lumMod val="75000"/>
                      </a:schemeClr>
                    </a:solidFill>
                  </a:tcPr>
                </a:tc>
                <a:tc>
                  <a:txBody>
                    <a:bodyPr/>
                    <a:lstStyle/>
                    <a:p>
                      <a:endParaRPr kumimoji="1" lang="ja-JP" altLang="en-US"/>
                    </a:p>
                  </a:txBody>
                  <a:tcPr anchor="ctr">
                    <a:solidFill>
                      <a:schemeClr val="accent3"/>
                    </a:solidFill>
                  </a:tcPr>
                </a:tc>
                <a:extLst>
                  <a:ext uri="{0D108BD9-81ED-4DB2-BD59-A6C34878D82A}">
                    <a16:rowId xmlns:a16="http://schemas.microsoft.com/office/drawing/2014/main" val="572408300"/>
                  </a:ext>
                </a:extLst>
              </a:tr>
            </a:tbl>
          </a:graphicData>
        </a:graphic>
      </p:graphicFrame>
      <p:pic>
        <p:nvPicPr>
          <p:cNvPr id="19" name="図 18" descr="挿絵 が含まれている画像&#10;&#10;AI 生成コンテンツは誤りを含む可能性があります。">
            <a:extLst>
              <a:ext uri="{FF2B5EF4-FFF2-40B4-BE49-F238E27FC236}">
                <a16:creationId xmlns:a16="http://schemas.microsoft.com/office/drawing/2014/main" id="{BC7326B7-4F80-0B99-DDE1-980281A6B23E}"/>
              </a:ext>
            </a:extLst>
          </p:cNvPr>
          <p:cNvPicPr>
            <a:picLocks noChangeAspect="1"/>
          </p:cNvPicPr>
          <p:nvPr/>
        </p:nvPicPr>
        <p:blipFill>
          <a:blip r:embed="rId6">
            <a:extLst>
              <a:ext uri="{28A0092B-C50C-407E-A947-70E740481C1C}">
                <a14:useLocalDpi xmlns:a14="http://schemas.microsoft.com/office/drawing/2010/main" val="0"/>
              </a:ext>
            </a:extLst>
          </a:blip>
          <a:srcRect b="70367"/>
          <a:stretch>
            <a:fillRect/>
          </a:stretch>
        </p:blipFill>
        <p:spPr>
          <a:xfrm>
            <a:off x="7883884" y="67486"/>
            <a:ext cx="377953" cy="397478"/>
          </a:xfrm>
          <a:prstGeom prst="rect">
            <a:avLst/>
          </a:prstGeom>
        </p:spPr>
      </p:pic>
      <p:grpSp>
        <p:nvGrpSpPr>
          <p:cNvPr id="29" name="グループ化 28">
            <a:extLst>
              <a:ext uri="{FF2B5EF4-FFF2-40B4-BE49-F238E27FC236}">
                <a16:creationId xmlns:a16="http://schemas.microsoft.com/office/drawing/2014/main" id="{D7FE575E-984A-0B0F-585E-69C7FB26616F}"/>
              </a:ext>
            </a:extLst>
          </p:cNvPr>
          <p:cNvGrpSpPr/>
          <p:nvPr/>
        </p:nvGrpSpPr>
        <p:grpSpPr>
          <a:xfrm>
            <a:off x="7348211" y="46704"/>
            <a:ext cx="1082348" cy="599142"/>
            <a:chOff x="7348211" y="46704"/>
            <a:chExt cx="1082348" cy="599142"/>
          </a:xfrm>
        </p:grpSpPr>
        <p:pic>
          <p:nvPicPr>
            <p:cNvPr id="9" name="図 8" descr="アイコン&#10;&#10;AI 生成コンテンツは誤りを含む可能性があります。">
              <a:extLst>
                <a:ext uri="{FF2B5EF4-FFF2-40B4-BE49-F238E27FC236}">
                  <a16:creationId xmlns:a16="http://schemas.microsoft.com/office/drawing/2014/main" id="{165547B9-8B37-59FF-B467-02047E6E77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14616" y="46704"/>
              <a:ext cx="383795" cy="431684"/>
            </a:xfrm>
            <a:prstGeom prst="rect">
              <a:avLst/>
            </a:prstGeom>
          </p:spPr>
        </p:pic>
        <p:sp>
          <p:nvSpPr>
            <p:cNvPr id="17" name="テキスト ボックス 16">
              <a:extLst>
                <a:ext uri="{FF2B5EF4-FFF2-40B4-BE49-F238E27FC236}">
                  <a16:creationId xmlns:a16="http://schemas.microsoft.com/office/drawing/2014/main" id="{F5946C0D-75AB-711D-C243-7465C6B25DDC}"/>
                </a:ext>
              </a:extLst>
            </p:cNvPr>
            <p:cNvSpPr txBox="1"/>
            <p:nvPr/>
          </p:nvSpPr>
          <p:spPr>
            <a:xfrm>
              <a:off x="7348211" y="445791"/>
              <a:ext cx="1082348" cy="200055"/>
            </a:xfrm>
            <a:prstGeom prst="rect">
              <a:avLst/>
            </a:prstGeom>
            <a:noFill/>
          </p:spPr>
          <p:txBody>
            <a:bodyPr wrap="none" rtlCol="0">
              <a:spAutoFit/>
            </a:bodyPr>
            <a:lstStyle/>
            <a:p>
              <a:r>
                <a:rPr lang="ja-JP" altLang="en-US" sz="700" b="1" dirty="0"/>
                <a:t>○○花子・○○かおり</a:t>
              </a:r>
              <a:endParaRPr lang="en-US" altLang="ja-JP" sz="700" b="1" dirty="0"/>
            </a:p>
          </p:txBody>
        </p:sp>
      </p:grpSp>
      <p:sp>
        <p:nvSpPr>
          <p:cNvPr id="18" name="テキスト ボックス 17">
            <a:extLst>
              <a:ext uri="{FF2B5EF4-FFF2-40B4-BE49-F238E27FC236}">
                <a16:creationId xmlns:a16="http://schemas.microsoft.com/office/drawing/2014/main" id="{A398BE3B-433E-661D-7E9F-FFDD7C6B721C}"/>
              </a:ext>
            </a:extLst>
          </p:cNvPr>
          <p:cNvSpPr txBox="1"/>
          <p:nvPr/>
        </p:nvSpPr>
        <p:spPr>
          <a:xfrm>
            <a:off x="380936" y="1156604"/>
            <a:ext cx="1441420" cy="307777"/>
          </a:xfrm>
          <a:prstGeom prst="rect">
            <a:avLst/>
          </a:prstGeom>
          <a:noFill/>
        </p:spPr>
        <p:txBody>
          <a:bodyPr wrap="none" rtlCol="0">
            <a:spAutoFit/>
          </a:bodyPr>
          <a:lstStyle/>
          <a:p>
            <a:r>
              <a:rPr kumimoji="1" lang="ja-JP" altLang="en-US" sz="1400" b="1">
                <a:solidFill>
                  <a:schemeClr val="accent1"/>
                </a:solidFill>
              </a:rPr>
              <a:t>■</a:t>
            </a:r>
            <a:r>
              <a:rPr kumimoji="1" lang="ja-JP" altLang="en-US" sz="1400" b="1"/>
              <a:t>使用する帳票</a:t>
            </a:r>
          </a:p>
        </p:txBody>
      </p:sp>
    </p:spTree>
    <p:extLst>
      <p:ext uri="{BB962C8B-B14F-4D97-AF65-F5344CB8AC3E}">
        <p14:creationId xmlns:p14="http://schemas.microsoft.com/office/powerpoint/2010/main" val="1111990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07348-60BC-013E-11A9-3C12E00E8A13}"/>
            </a:ext>
          </a:extLst>
        </p:cNvPr>
        <p:cNvGrpSpPr/>
        <p:nvPr/>
      </p:nvGrpSpPr>
      <p:grpSpPr>
        <a:xfrm>
          <a:off x="0" y="0"/>
          <a:ext cx="0" cy="0"/>
          <a:chOff x="0" y="0"/>
          <a:chExt cx="0" cy="0"/>
        </a:xfrm>
      </p:grpSpPr>
      <p:sp>
        <p:nvSpPr>
          <p:cNvPr id="19" name="四角形: 角を丸くする 18">
            <a:extLst>
              <a:ext uri="{FF2B5EF4-FFF2-40B4-BE49-F238E27FC236}">
                <a16:creationId xmlns:a16="http://schemas.microsoft.com/office/drawing/2014/main" id="{1D9735AA-C5C7-C0C6-4C37-0F125B7C6C41}"/>
              </a:ext>
            </a:extLst>
          </p:cNvPr>
          <p:cNvSpPr/>
          <p:nvPr/>
        </p:nvSpPr>
        <p:spPr>
          <a:xfrm>
            <a:off x="419931" y="1658948"/>
            <a:ext cx="1012629" cy="269904"/>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t>面談前</a:t>
            </a:r>
          </a:p>
        </p:txBody>
      </p:sp>
      <p:sp>
        <p:nvSpPr>
          <p:cNvPr id="17" name="二等辺三角形 16">
            <a:extLst>
              <a:ext uri="{FF2B5EF4-FFF2-40B4-BE49-F238E27FC236}">
                <a16:creationId xmlns:a16="http://schemas.microsoft.com/office/drawing/2014/main" id="{7FDF38AF-134B-09EC-6360-774DB1110855}"/>
              </a:ext>
            </a:extLst>
          </p:cNvPr>
          <p:cNvSpPr/>
          <p:nvPr/>
        </p:nvSpPr>
        <p:spPr>
          <a:xfrm rot="5400000">
            <a:off x="4396827" y="2993781"/>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8B1C45C-050B-EE6A-507F-42E9CF7988A8}"/>
              </a:ext>
            </a:extLst>
          </p:cNvPr>
          <p:cNvSpPr>
            <a:spLocks noGrp="1"/>
          </p:cNvSpPr>
          <p:nvPr>
            <p:ph type="title"/>
          </p:nvPr>
        </p:nvSpPr>
        <p:spPr>
          <a:xfrm>
            <a:off x="419931" y="311115"/>
            <a:ext cx="4828770" cy="329959"/>
          </a:xfrm>
        </p:spPr>
        <p:txBody>
          <a:bodyPr/>
          <a:lstStyle/>
          <a:p>
            <a:r>
              <a:rPr lang="ja-JP" altLang="en-US"/>
              <a:t>年ごとの操作：面談・結果通知</a:t>
            </a:r>
            <a:endParaRPr kumimoji="1" lang="ja-JP" altLang="en-US"/>
          </a:p>
        </p:txBody>
      </p:sp>
      <p:sp>
        <p:nvSpPr>
          <p:cNvPr id="4" name="スライド番号プレースホルダー 3">
            <a:extLst>
              <a:ext uri="{FF2B5EF4-FFF2-40B4-BE49-F238E27FC236}">
                <a16:creationId xmlns:a16="http://schemas.microsoft.com/office/drawing/2014/main" id="{A86BB9A1-E44A-5977-F22C-3DB7CDDB9C02}"/>
              </a:ext>
            </a:extLst>
          </p:cNvPr>
          <p:cNvSpPr>
            <a:spLocks noGrp="1"/>
          </p:cNvSpPr>
          <p:nvPr>
            <p:ph type="sldNum" sz="quarter" idx="12"/>
          </p:nvPr>
        </p:nvSpPr>
        <p:spPr/>
        <p:txBody>
          <a:bodyPr/>
          <a:lstStyle/>
          <a:p>
            <a:fld id="{B5532141-0643-4DAD-B29C-32ADB6799D87}" type="slidenum">
              <a:rPr lang="ja-JP" altLang="en-US" smtClean="0"/>
              <a:pPr/>
              <a:t>17</a:t>
            </a:fld>
            <a:endParaRPr lang="ja-JP" altLang="en-US"/>
          </a:p>
        </p:txBody>
      </p:sp>
      <p:sp>
        <p:nvSpPr>
          <p:cNvPr id="5" name="日付プレースホルダー 4">
            <a:extLst>
              <a:ext uri="{FF2B5EF4-FFF2-40B4-BE49-F238E27FC236}">
                <a16:creationId xmlns:a16="http://schemas.microsoft.com/office/drawing/2014/main" id="{04729FA2-B250-D75B-D8DF-B6CBCAABF182}"/>
              </a:ext>
            </a:extLst>
          </p:cNvPr>
          <p:cNvSpPr>
            <a:spLocks noGrp="1"/>
          </p:cNvSpPr>
          <p:nvPr>
            <p:ph type="dt" sz="half" idx="10"/>
          </p:nvPr>
        </p:nvSpPr>
        <p:spPr/>
        <p:txBody>
          <a:bodyPr/>
          <a:lstStyle/>
          <a:p>
            <a:r>
              <a:rPr kumimoji="1" lang="en-US" altLang="ja-JP"/>
              <a:t>©ABI Inc.</a:t>
            </a:r>
            <a:endParaRPr kumimoji="1" lang="ja-JP" altLang="en-US"/>
          </a:p>
        </p:txBody>
      </p:sp>
      <p:sp>
        <p:nvSpPr>
          <p:cNvPr id="13" name="テキスト ボックス 12">
            <a:extLst>
              <a:ext uri="{FF2B5EF4-FFF2-40B4-BE49-F238E27FC236}">
                <a16:creationId xmlns:a16="http://schemas.microsoft.com/office/drawing/2014/main" id="{156F8277-436B-AFF5-2450-99D50E5E19C8}"/>
              </a:ext>
            </a:extLst>
          </p:cNvPr>
          <p:cNvSpPr txBox="1"/>
          <p:nvPr/>
        </p:nvSpPr>
        <p:spPr>
          <a:xfrm>
            <a:off x="408501" y="4319766"/>
            <a:ext cx="4008827" cy="276999"/>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❶在籍者タブの「在籍者管理」を開く</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pic>
        <p:nvPicPr>
          <p:cNvPr id="14" name="図 13">
            <a:extLst>
              <a:ext uri="{FF2B5EF4-FFF2-40B4-BE49-F238E27FC236}">
                <a16:creationId xmlns:a16="http://schemas.microsoft.com/office/drawing/2014/main" id="{ED08ABA7-779A-F8B7-68B3-F58C79FDA315}"/>
              </a:ext>
            </a:extLst>
          </p:cNvPr>
          <p:cNvPicPr>
            <a:picLocks noChangeAspect="1"/>
          </p:cNvPicPr>
          <p:nvPr/>
        </p:nvPicPr>
        <p:blipFill>
          <a:blip r:embed="rId2">
            <a:extLst>
              <a:ext uri="{28A0092B-C50C-407E-A947-70E740481C1C}">
                <a14:useLocalDpi xmlns:a14="http://schemas.microsoft.com/office/drawing/2010/main" val="0"/>
              </a:ext>
            </a:extLst>
          </a:blip>
          <a:srcRect l="-257" t="20" r="9907" b="-20"/>
          <a:stretch>
            <a:fillRect/>
          </a:stretch>
        </p:blipFill>
        <p:spPr>
          <a:xfrm>
            <a:off x="408501" y="1959332"/>
            <a:ext cx="4014780" cy="2330882"/>
          </a:xfrm>
          <a:prstGeom prst="rect">
            <a:avLst/>
          </a:prstGeom>
          <a:ln>
            <a:solidFill>
              <a:schemeClr val="tx1"/>
            </a:solidFill>
          </a:ln>
        </p:spPr>
      </p:pic>
      <p:sp>
        <p:nvSpPr>
          <p:cNvPr id="15" name="コンテンツ プレースホルダー 2">
            <a:extLst>
              <a:ext uri="{FF2B5EF4-FFF2-40B4-BE49-F238E27FC236}">
                <a16:creationId xmlns:a16="http://schemas.microsoft.com/office/drawing/2014/main" id="{096C188F-6E4E-71F0-FD07-2661AD17CEEE}"/>
              </a:ext>
            </a:extLst>
          </p:cNvPr>
          <p:cNvSpPr>
            <a:spLocks noGrp="1"/>
          </p:cNvSpPr>
          <p:nvPr/>
        </p:nvSpPr>
        <p:spPr>
          <a:xfrm>
            <a:off x="342260" y="1109098"/>
            <a:ext cx="8318287" cy="603190"/>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kumimoji="1" lang="ja-JP" altLang="en-US" sz="1200"/>
              <a:t>保護者がアレルギー等の情報登録をすると、中学校に通知が届きます（詳細は集合研修資料をご覧ください）。</a:t>
            </a:r>
            <a:endParaRPr kumimoji="1" lang="en-US" altLang="ja-JP" sz="1200"/>
          </a:p>
          <a:p>
            <a:pPr marL="0" indent="0">
              <a:buNone/>
            </a:pPr>
            <a:r>
              <a:rPr kumimoji="1" lang="ja-JP" altLang="en-US" sz="1200"/>
              <a:t>通知受領後「面談チェックシート」を用いて保護者と面談を行い、面談の記録をポータル上で登録します。</a:t>
            </a:r>
          </a:p>
        </p:txBody>
      </p:sp>
      <p:pic>
        <p:nvPicPr>
          <p:cNvPr id="16" name="図 15">
            <a:extLst>
              <a:ext uri="{FF2B5EF4-FFF2-40B4-BE49-F238E27FC236}">
                <a16:creationId xmlns:a16="http://schemas.microsoft.com/office/drawing/2014/main" id="{2ED040FB-225E-13D7-E150-AF52F8F36E4F}"/>
              </a:ext>
            </a:extLst>
          </p:cNvPr>
          <p:cNvPicPr>
            <a:picLocks noChangeAspect="1"/>
          </p:cNvPicPr>
          <p:nvPr/>
        </p:nvPicPr>
        <p:blipFill>
          <a:blip r:embed="rId3">
            <a:extLst>
              <a:ext uri="{28A0092B-C50C-407E-A947-70E740481C1C}">
                <a14:useLocalDpi xmlns:a14="http://schemas.microsoft.com/office/drawing/2010/main" val="0"/>
              </a:ext>
            </a:extLst>
          </a:blip>
          <a:srcRect l="3445" r="3445"/>
          <a:stretch/>
        </p:blipFill>
        <p:spPr>
          <a:xfrm>
            <a:off x="4661008" y="1974572"/>
            <a:ext cx="4014780" cy="2330882"/>
          </a:xfrm>
          <a:prstGeom prst="rect">
            <a:avLst/>
          </a:prstGeom>
          <a:ln>
            <a:solidFill>
              <a:schemeClr val="tx1"/>
            </a:solidFill>
          </a:ln>
        </p:spPr>
      </p:pic>
      <p:sp>
        <p:nvSpPr>
          <p:cNvPr id="18" name="テキスト ボックス 17">
            <a:extLst>
              <a:ext uri="{FF2B5EF4-FFF2-40B4-BE49-F238E27FC236}">
                <a16:creationId xmlns:a16="http://schemas.microsoft.com/office/drawing/2014/main" id="{34BE9A5E-207A-8CF3-6EC7-BBC17000FD67}"/>
              </a:ext>
            </a:extLst>
          </p:cNvPr>
          <p:cNvSpPr txBox="1"/>
          <p:nvPr/>
        </p:nvSpPr>
        <p:spPr>
          <a:xfrm>
            <a:off x="4645768" y="4319766"/>
            <a:ext cx="4008827" cy="461665"/>
          </a:xfrm>
          <a:prstGeom prst="rect">
            <a:avLst/>
          </a:prstGeom>
          <a:noFill/>
        </p:spPr>
        <p:txBody>
          <a:bodyPr wrap="square">
            <a:spAutoFit/>
          </a:bodyPr>
          <a:lstStyle/>
          <a:p>
            <a:pPr algn="ctr">
              <a:defRPr/>
            </a:pPr>
            <a:r>
              <a:rPr kumimoji="1" lang="ja-JP" altLang="en-US" sz="1200" b="1" i="0" u="none" strike="noStrike" kern="1200" cap="none" spc="0" normalizeH="0" baseline="0" noProof="0" dirty="0">
                <a:ln>
                  <a:noFill/>
                </a:ln>
                <a:solidFill>
                  <a:srgbClr val="47278B"/>
                </a:solidFill>
                <a:effectLst/>
                <a:uLnTx/>
                <a:uFillTx/>
                <a:latin typeface="Arial"/>
                <a:ea typeface="游ゴシック"/>
                <a:cs typeface="+mn-cs"/>
              </a:rPr>
              <a:t>❷</a:t>
            </a:r>
            <a:r>
              <a:rPr lang="en-US" altLang="ja-JP" sz="1200" b="1" dirty="0">
                <a:solidFill>
                  <a:srgbClr val="47278B"/>
                </a:solidFill>
                <a:latin typeface="Arial"/>
                <a:ea typeface="游ゴシック"/>
              </a:rPr>
              <a:t>【</a:t>
            </a:r>
            <a:r>
              <a:rPr lang="ja-JP" altLang="en-US" sz="1200" b="1" dirty="0">
                <a:solidFill>
                  <a:srgbClr val="47278B"/>
                </a:solidFill>
                <a:latin typeface="Arial"/>
                <a:ea typeface="游ゴシック"/>
              </a:rPr>
              <a:t>業ウ</a:t>
            </a:r>
            <a:r>
              <a:rPr lang="en-US" altLang="ja-JP" sz="1200" b="1" dirty="0">
                <a:solidFill>
                  <a:srgbClr val="47278B"/>
                </a:solidFill>
                <a:latin typeface="Arial"/>
                <a:ea typeface="游ゴシック"/>
              </a:rPr>
              <a:t>】</a:t>
            </a:r>
            <a:r>
              <a:rPr kumimoji="1" lang="ja-JP" altLang="en-US" sz="1200" b="1" i="0" u="none" strike="noStrike" kern="1200" cap="none" spc="0" normalizeH="0" baseline="0" noProof="0" dirty="0">
                <a:ln>
                  <a:noFill/>
                </a:ln>
                <a:solidFill>
                  <a:srgbClr val="47278B"/>
                </a:solidFill>
                <a:effectLst/>
                <a:uLnTx/>
                <a:uFillTx/>
                <a:latin typeface="Arial"/>
                <a:ea typeface="游ゴシック"/>
                <a:cs typeface="+mn-cs"/>
              </a:rPr>
              <a:t>○○</a:t>
            </a:r>
            <a:r>
              <a:rPr lang="ja-JP" altLang="en-US" sz="1200" b="1" dirty="0">
                <a:solidFill>
                  <a:srgbClr val="47278B"/>
                </a:solidFill>
                <a:latin typeface="Arial"/>
                <a:ea typeface="游ゴシック"/>
              </a:rPr>
              <a:t>花子</a:t>
            </a:r>
            <a:r>
              <a:rPr kumimoji="1" lang="ja-JP" altLang="en-US" sz="1200" b="1" i="0" u="none" strike="noStrike" kern="1200" cap="none" spc="0" normalizeH="0" baseline="0" noProof="0" dirty="0">
                <a:ln>
                  <a:noFill/>
                </a:ln>
                <a:solidFill>
                  <a:srgbClr val="47278B"/>
                </a:solidFill>
                <a:effectLst/>
                <a:uLnTx/>
                <a:uFillTx/>
                <a:latin typeface="Arial"/>
                <a:ea typeface="游ゴシック"/>
                <a:cs typeface="+mn-cs"/>
              </a:rPr>
              <a:t>（またはかおり</a:t>
            </a:r>
            <a:r>
              <a:rPr lang="ja-JP" altLang="en-US" sz="1200" b="1" dirty="0">
                <a:solidFill>
                  <a:srgbClr val="47278B"/>
                </a:solidFill>
                <a:latin typeface="Arial"/>
                <a:ea typeface="游ゴシック"/>
              </a:rPr>
              <a:t>）</a:t>
            </a:r>
            <a:r>
              <a:rPr kumimoji="1" lang="ja-JP" altLang="en-US" sz="1200" b="1" i="0" u="none" strike="noStrike" kern="1200" cap="none" spc="0" normalizeH="0" baseline="0" noProof="0" dirty="0">
                <a:ln>
                  <a:noFill/>
                </a:ln>
                <a:solidFill>
                  <a:srgbClr val="47278B"/>
                </a:solidFill>
                <a:effectLst/>
                <a:uLnTx/>
                <a:uFillTx/>
                <a:latin typeface="Arial"/>
                <a:ea typeface="游ゴシック"/>
                <a:cs typeface="+mn-cs"/>
              </a:rPr>
              <a:t>の</a:t>
            </a:r>
          </a:p>
          <a:p>
            <a:pPr algn="ctr">
              <a:defRPr/>
            </a:pPr>
            <a:r>
              <a:rPr kumimoji="1" lang="ja-JP" altLang="en-US" sz="1200" b="1" i="0" u="none" strike="noStrike" kern="1200" cap="none" spc="0" normalizeH="0" baseline="0" noProof="0" dirty="0">
                <a:ln>
                  <a:noFill/>
                </a:ln>
                <a:solidFill>
                  <a:srgbClr val="47278B"/>
                </a:solidFill>
                <a:effectLst/>
                <a:uLnTx/>
                <a:uFillTx/>
                <a:latin typeface="Arial"/>
                <a:ea typeface="游ゴシック"/>
                <a:cs typeface="+mn-cs"/>
              </a:rPr>
              <a:t>　右端にある三点ボタンをクリック</a:t>
            </a:r>
          </a:p>
        </p:txBody>
      </p:sp>
      <p:sp>
        <p:nvSpPr>
          <p:cNvPr id="20" name="矢印: 五方向 19">
            <a:extLst>
              <a:ext uri="{FF2B5EF4-FFF2-40B4-BE49-F238E27FC236}">
                <a16:creationId xmlns:a16="http://schemas.microsoft.com/office/drawing/2014/main" id="{7ED8A445-FB79-D59C-CD95-F62CF4AE37EF}"/>
              </a:ext>
            </a:extLst>
          </p:cNvPr>
          <p:cNvSpPr/>
          <p:nvPr/>
        </p:nvSpPr>
        <p:spPr>
          <a:xfrm>
            <a:off x="408501"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サインイン</a:t>
            </a:r>
          </a:p>
        </p:txBody>
      </p:sp>
      <p:sp>
        <p:nvSpPr>
          <p:cNvPr id="21" name="矢印: 五方向 20">
            <a:extLst>
              <a:ext uri="{FF2B5EF4-FFF2-40B4-BE49-F238E27FC236}">
                <a16:creationId xmlns:a16="http://schemas.microsoft.com/office/drawing/2014/main" id="{99A0A7C0-7EA3-C899-2378-99BB9264A21D}"/>
              </a:ext>
            </a:extLst>
          </p:cNvPr>
          <p:cNvSpPr/>
          <p:nvPr/>
        </p:nvSpPr>
        <p:spPr>
          <a:xfrm>
            <a:off x="1782198" y="762746"/>
            <a:ext cx="1354415" cy="212614"/>
          </a:xfrm>
          <a:prstGeom prst="homePlate">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面談の実施</a:t>
            </a:r>
          </a:p>
        </p:txBody>
      </p:sp>
      <p:sp>
        <p:nvSpPr>
          <p:cNvPr id="22" name="矢印: 五方向 21">
            <a:extLst>
              <a:ext uri="{FF2B5EF4-FFF2-40B4-BE49-F238E27FC236}">
                <a16:creationId xmlns:a16="http://schemas.microsoft.com/office/drawing/2014/main" id="{E134BFC5-71DF-2CDF-E898-63B57BEFB4BA}"/>
              </a:ext>
            </a:extLst>
          </p:cNvPr>
          <p:cNvSpPr/>
          <p:nvPr/>
        </p:nvSpPr>
        <p:spPr>
          <a:xfrm>
            <a:off x="3155895" y="762746"/>
            <a:ext cx="2073524"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面談内容の通知・確定</a:t>
            </a:r>
          </a:p>
        </p:txBody>
      </p:sp>
      <p:sp>
        <p:nvSpPr>
          <p:cNvPr id="23" name="矢印: 五方向 22">
            <a:extLst>
              <a:ext uri="{FF2B5EF4-FFF2-40B4-BE49-F238E27FC236}">
                <a16:creationId xmlns:a16="http://schemas.microsoft.com/office/drawing/2014/main" id="{3A97597F-F22B-3EC2-4BFD-4B5DAD25DB8C}"/>
              </a:ext>
            </a:extLst>
          </p:cNvPr>
          <p:cNvSpPr/>
          <p:nvPr/>
        </p:nvSpPr>
        <p:spPr>
          <a:xfrm>
            <a:off x="5248701" y="762746"/>
            <a:ext cx="1822011"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翌月分の献立確認</a:t>
            </a:r>
          </a:p>
        </p:txBody>
      </p:sp>
      <p:sp>
        <p:nvSpPr>
          <p:cNvPr id="24" name="矢印: 五方向 23">
            <a:extLst>
              <a:ext uri="{FF2B5EF4-FFF2-40B4-BE49-F238E27FC236}">
                <a16:creationId xmlns:a16="http://schemas.microsoft.com/office/drawing/2014/main" id="{1601B8BF-76CF-E1E5-E9C3-E70331338231}"/>
              </a:ext>
            </a:extLst>
          </p:cNvPr>
          <p:cNvSpPr/>
          <p:nvPr/>
        </p:nvSpPr>
        <p:spPr>
          <a:xfrm>
            <a:off x="7089996" y="762746"/>
            <a:ext cx="1585792" cy="212614"/>
          </a:xfrm>
          <a:prstGeom prst="homePlate">
            <a:avLst>
              <a:gd name="adj" fmla="val 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当日の配膳確認</a:t>
            </a:r>
          </a:p>
        </p:txBody>
      </p:sp>
      <p:sp>
        <p:nvSpPr>
          <p:cNvPr id="29" name="四角形: 角を丸くする 28">
            <a:extLst>
              <a:ext uri="{FF2B5EF4-FFF2-40B4-BE49-F238E27FC236}">
                <a16:creationId xmlns:a16="http://schemas.microsoft.com/office/drawing/2014/main" id="{C8BE620E-099A-079B-581D-923E7002D50A}"/>
              </a:ext>
            </a:extLst>
          </p:cNvPr>
          <p:cNvSpPr/>
          <p:nvPr/>
        </p:nvSpPr>
        <p:spPr>
          <a:xfrm>
            <a:off x="348940" y="2161472"/>
            <a:ext cx="602620" cy="159018"/>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0" name="四角形: 角を丸くする 29">
            <a:extLst>
              <a:ext uri="{FF2B5EF4-FFF2-40B4-BE49-F238E27FC236}">
                <a16:creationId xmlns:a16="http://schemas.microsoft.com/office/drawing/2014/main" id="{499F3D45-67C4-32B7-4099-B3C40B2209DF}"/>
              </a:ext>
            </a:extLst>
          </p:cNvPr>
          <p:cNvSpPr/>
          <p:nvPr/>
        </p:nvSpPr>
        <p:spPr>
          <a:xfrm>
            <a:off x="1322866" y="1968350"/>
            <a:ext cx="501508" cy="159018"/>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1" name="四角形: 角を丸くする 30">
            <a:extLst>
              <a:ext uri="{FF2B5EF4-FFF2-40B4-BE49-F238E27FC236}">
                <a16:creationId xmlns:a16="http://schemas.microsoft.com/office/drawing/2014/main" id="{12EDAA7F-A7B8-A607-CA56-FE56DB71D5FB}"/>
              </a:ext>
            </a:extLst>
          </p:cNvPr>
          <p:cNvSpPr/>
          <p:nvPr/>
        </p:nvSpPr>
        <p:spPr>
          <a:xfrm>
            <a:off x="7889385" y="3792294"/>
            <a:ext cx="349108" cy="253662"/>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graphicFrame>
        <p:nvGraphicFramePr>
          <p:cNvPr id="10" name="表 9">
            <a:extLst>
              <a:ext uri="{FF2B5EF4-FFF2-40B4-BE49-F238E27FC236}">
                <a16:creationId xmlns:a16="http://schemas.microsoft.com/office/drawing/2014/main" id="{3B069EE4-935B-311D-F5A7-825759243982}"/>
              </a:ext>
            </a:extLst>
          </p:cNvPr>
          <p:cNvGraphicFramePr>
            <a:graphicFrameLocks noGrp="1"/>
          </p:cNvGraphicFramePr>
          <p:nvPr>
            <p:extLst>
              <p:ext uri="{D42A27DB-BD31-4B8C-83A1-F6EECF244321}">
                <p14:modId xmlns:p14="http://schemas.microsoft.com/office/powerpoint/2010/main" val="2925466108"/>
              </p:ext>
            </p:extLst>
          </p:nvPr>
        </p:nvGraphicFramePr>
        <p:xfrm>
          <a:off x="4417328" y="253410"/>
          <a:ext cx="4004234" cy="379915"/>
        </p:xfrm>
        <a:graphic>
          <a:graphicData uri="http://schemas.openxmlformats.org/drawingml/2006/table">
            <a:tbl>
              <a:tblPr firstRow="1" bandRow="1">
                <a:tableStyleId>{5C22544A-7EE6-4342-B048-85BDC9FD1C3A}</a:tableStyleId>
              </a:tblPr>
              <a:tblGrid>
                <a:gridCol w="830514">
                  <a:extLst>
                    <a:ext uri="{9D8B030D-6E8A-4147-A177-3AD203B41FA5}">
                      <a16:colId xmlns:a16="http://schemas.microsoft.com/office/drawing/2014/main" val="1653316506"/>
                    </a:ext>
                  </a:extLst>
                </a:gridCol>
                <a:gridCol w="1099466">
                  <a:extLst>
                    <a:ext uri="{9D8B030D-6E8A-4147-A177-3AD203B41FA5}">
                      <a16:colId xmlns:a16="http://schemas.microsoft.com/office/drawing/2014/main" val="459887312"/>
                    </a:ext>
                  </a:extLst>
                </a:gridCol>
                <a:gridCol w="929696">
                  <a:extLst>
                    <a:ext uri="{9D8B030D-6E8A-4147-A177-3AD203B41FA5}">
                      <a16:colId xmlns:a16="http://schemas.microsoft.com/office/drawing/2014/main" val="1369056408"/>
                    </a:ext>
                  </a:extLst>
                </a:gridCol>
                <a:gridCol w="1144558">
                  <a:extLst>
                    <a:ext uri="{9D8B030D-6E8A-4147-A177-3AD203B41FA5}">
                      <a16:colId xmlns:a16="http://schemas.microsoft.com/office/drawing/2014/main" val="3651855644"/>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2">
                        <a:lumMod val="75000"/>
                      </a:schemeClr>
                    </a:solidFill>
                  </a:tcPr>
                </a:tc>
                <a:tc>
                  <a:txBody>
                    <a:bodyPr/>
                    <a:lstStyle/>
                    <a:p>
                      <a:pPr algn="ctr"/>
                      <a:r>
                        <a:rPr kumimoji="1" lang="ja-JP" altLang="en-US">
                          <a:solidFill>
                            <a:schemeClr val="tx1"/>
                          </a:solidFill>
                        </a:rPr>
                        <a:t>管理職</a:t>
                      </a:r>
                      <a:endParaRPr kumimoji="1" lang="en-US" altLang="ja-JP">
                        <a:solidFill>
                          <a:schemeClr val="tx1"/>
                        </a:solidFill>
                      </a:endParaRPr>
                    </a:p>
                  </a:txBody>
                  <a:tcPr anchor="ctr">
                    <a:lnR w="38100" cap="flat" cmpd="sng" algn="ctr">
                      <a:solidFill>
                        <a:schemeClr val="bg1"/>
                      </a:solidFill>
                      <a:prstDash val="solid"/>
                      <a:round/>
                      <a:headEnd type="none" w="med" len="med"/>
                      <a:tailEnd type="none" w="med" len="med"/>
                    </a:lnR>
                    <a:solidFill>
                      <a:schemeClr val="accent3"/>
                    </a:solidFill>
                  </a:tcPr>
                </a:tc>
                <a:tc>
                  <a:txBody>
                    <a:bodyPr/>
                    <a:lstStyle/>
                    <a:p>
                      <a:pPr algn="ctr"/>
                      <a:r>
                        <a:rPr kumimoji="1" lang="ja-JP" altLang="en-US" sz="900">
                          <a:solidFill>
                            <a:schemeClr val="bg1"/>
                          </a:solidFill>
                        </a:rPr>
                        <a:t>登録できる</a:t>
                      </a:r>
                      <a:br>
                        <a:rPr kumimoji="1" lang="en-US" altLang="ja-JP" sz="900">
                          <a:solidFill>
                            <a:schemeClr val="bg1"/>
                          </a:solidFill>
                        </a:rPr>
                      </a:br>
                      <a:r>
                        <a:rPr kumimoji="1" lang="ja-JP" altLang="en-US" sz="900">
                          <a:solidFill>
                            <a:schemeClr val="bg1"/>
                          </a:solidFill>
                        </a:rPr>
                        <a:t>在籍者</a:t>
                      </a:r>
                      <a:endParaRPr kumimoji="1" lang="en-US" altLang="ja-JP" sz="900">
                        <a:solidFill>
                          <a:schemeClr val="bg1"/>
                        </a:solidFill>
                      </a:endParaRPr>
                    </a:p>
                  </a:txBody>
                  <a:tcPr anchor="ctr">
                    <a:lnL w="38100" cap="flat" cmpd="sng" algn="ctr">
                      <a:solidFill>
                        <a:schemeClr val="bg1"/>
                      </a:solidFill>
                      <a:prstDash val="solid"/>
                      <a:round/>
                      <a:headEnd type="none" w="med" len="med"/>
                      <a:tailEnd type="none" w="med" len="med"/>
                    </a:lnL>
                    <a:solidFill>
                      <a:schemeClr val="accent2">
                        <a:lumMod val="75000"/>
                      </a:schemeClr>
                    </a:solidFill>
                  </a:tcPr>
                </a:tc>
                <a:tc>
                  <a:txBody>
                    <a:bodyPr/>
                    <a:lstStyle/>
                    <a:p>
                      <a:endParaRPr kumimoji="1" lang="ja-JP" altLang="en-US"/>
                    </a:p>
                  </a:txBody>
                  <a:tcPr anchor="ctr">
                    <a:solidFill>
                      <a:schemeClr val="accent3"/>
                    </a:solidFill>
                  </a:tcPr>
                </a:tc>
                <a:extLst>
                  <a:ext uri="{0D108BD9-81ED-4DB2-BD59-A6C34878D82A}">
                    <a16:rowId xmlns:a16="http://schemas.microsoft.com/office/drawing/2014/main" val="572408300"/>
                  </a:ext>
                </a:extLst>
              </a:tr>
            </a:tbl>
          </a:graphicData>
        </a:graphic>
      </p:graphicFrame>
      <p:grpSp>
        <p:nvGrpSpPr>
          <p:cNvPr id="27" name="グループ化 26">
            <a:extLst>
              <a:ext uri="{FF2B5EF4-FFF2-40B4-BE49-F238E27FC236}">
                <a16:creationId xmlns:a16="http://schemas.microsoft.com/office/drawing/2014/main" id="{D8749A42-B665-ACEB-A584-F7992DD9C3F3}"/>
              </a:ext>
            </a:extLst>
          </p:cNvPr>
          <p:cNvGrpSpPr/>
          <p:nvPr/>
        </p:nvGrpSpPr>
        <p:grpSpPr>
          <a:xfrm>
            <a:off x="7348211" y="46704"/>
            <a:ext cx="1082348" cy="599142"/>
            <a:chOff x="7348211" y="46704"/>
            <a:chExt cx="1082348" cy="599142"/>
          </a:xfrm>
        </p:grpSpPr>
        <p:pic>
          <p:nvPicPr>
            <p:cNvPr id="11" name="図 10" descr="挿絵 が含まれている画像&#10;&#10;AI 生成コンテンツは誤りを含む可能性があります。">
              <a:extLst>
                <a:ext uri="{FF2B5EF4-FFF2-40B4-BE49-F238E27FC236}">
                  <a16:creationId xmlns:a16="http://schemas.microsoft.com/office/drawing/2014/main" id="{7C2B4D52-75DA-9164-703B-ABF25ED65A0C}"/>
                </a:ext>
              </a:extLst>
            </p:cNvPr>
            <p:cNvPicPr>
              <a:picLocks noChangeAspect="1"/>
            </p:cNvPicPr>
            <p:nvPr/>
          </p:nvPicPr>
          <p:blipFill>
            <a:blip r:embed="rId4">
              <a:extLst>
                <a:ext uri="{28A0092B-C50C-407E-A947-70E740481C1C}">
                  <a14:useLocalDpi xmlns:a14="http://schemas.microsoft.com/office/drawing/2010/main" val="0"/>
                </a:ext>
              </a:extLst>
            </a:blip>
            <a:srcRect b="70367"/>
            <a:stretch>
              <a:fillRect/>
            </a:stretch>
          </p:blipFill>
          <p:spPr>
            <a:xfrm>
              <a:off x="7883884" y="67486"/>
              <a:ext cx="377953" cy="397478"/>
            </a:xfrm>
            <a:prstGeom prst="rect">
              <a:avLst/>
            </a:prstGeom>
          </p:spPr>
        </p:pic>
        <p:grpSp>
          <p:nvGrpSpPr>
            <p:cNvPr id="12" name="グループ化 11">
              <a:extLst>
                <a:ext uri="{FF2B5EF4-FFF2-40B4-BE49-F238E27FC236}">
                  <a16:creationId xmlns:a16="http://schemas.microsoft.com/office/drawing/2014/main" id="{15301294-7E65-FD4D-62A0-ED0118AEAC71}"/>
                </a:ext>
              </a:extLst>
            </p:cNvPr>
            <p:cNvGrpSpPr/>
            <p:nvPr/>
          </p:nvGrpSpPr>
          <p:grpSpPr>
            <a:xfrm>
              <a:off x="7348211" y="46704"/>
              <a:ext cx="1082348" cy="599142"/>
              <a:chOff x="7348211" y="46704"/>
              <a:chExt cx="1082348" cy="599142"/>
            </a:xfrm>
          </p:grpSpPr>
          <p:pic>
            <p:nvPicPr>
              <p:cNvPr id="25" name="図 24" descr="アイコン&#10;&#10;AI 生成コンテンツは誤りを含む可能性があります。">
                <a:extLst>
                  <a:ext uri="{FF2B5EF4-FFF2-40B4-BE49-F238E27FC236}">
                    <a16:creationId xmlns:a16="http://schemas.microsoft.com/office/drawing/2014/main" id="{254972E6-4F9E-811D-4118-3EAEC8F5E5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4616" y="46704"/>
                <a:ext cx="383795" cy="431684"/>
              </a:xfrm>
              <a:prstGeom prst="rect">
                <a:avLst/>
              </a:prstGeom>
            </p:spPr>
          </p:pic>
          <p:sp>
            <p:nvSpPr>
              <p:cNvPr id="26" name="テキスト ボックス 25">
                <a:extLst>
                  <a:ext uri="{FF2B5EF4-FFF2-40B4-BE49-F238E27FC236}">
                    <a16:creationId xmlns:a16="http://schemas.microsoft.com/office/drawing/2014/main" id="{944F445A-5365-12E9-9E09-41D3F41EBC97}"/>
                  </a:ext>
                </a:extLst>
              </p:cNvPr>
              <p:cNvSpPr txBox="1"/>
              <p:nvPr/>
            </p:nvSpPr>
            <p:spPr>
              <a:xfrm>
                <a:off x="7348211" y="445791"/>
                <a:ext cx="1082348" cy="200055"/>
              </a:xfrm>
              <a:prstGeom prst="rect">
                <a:avLst/>
              </a:prstGeom>
              <a:noFill/>
            </p:spPr>
            <p:txBody>
              <a:bodyPr wrap="none" rtlCol="0">
                <a:spAutoFit/>
              </a:bodyPr>
              <a:lstStyle/>
              <a:p>
                <a:r>
                  <a:rPr lang="ja-JP" altLang="en-US" sz="700" b="1" dirty="0"/>
                  <a:t>○○花子・○○かおり</a:t>
                </a:r>
                <a:endParaRPr lang="en-US" altLang="ja-JP" sz="700" b="1" dirty="0"/>
              </a:p>
            </p:txBody>
          </p:sp>
        </p:grpSp>
      </p:grpSp>
    </p:spTree>
    <p:extLst>
      <p:ext uri="{BB962C8B-B14F-4D97-AF65-F5344CB8AC3E}">
        <p14:creationId xmlns:p14="http://schemas.microsoft.com/office/powerpoint/2010/main" val="3423058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D3337-402C-F4EA-F2D6-38B02877D526}"/>
            </a:ext>
          </a:extLst>
        </p:cNvPr>
        <p:cNvGrpSpPr/>
        <p:nvPr/>
      </p:nvGrpSpPr>
      <p:grpSpPr>
        <a:xfrm>
          <a:off x="0" y="0"/>
          <a:ext cx="0" cy="0"/>
          <a:chOff x="0" y="0"/>
          <a:chExt cx="0" cy="0"/>
        </a:xfrm>
      </p:grpSpPr>
      <p:sp>
        <p:nvSpPr>
          <p:cNvPr id="19" name="四角形: 角を丸くする 18">
            <a:extLst>
              <a:ext uri="{FF2B5EF4-FFF2-40B4-BE49-F238E27FC236}">
                <a16:creationId xmlns:a16="http://schemas.microsoft.com/office/drawing/2014/main" id="{D2FD8796-9EC6-E96F-F274-5D0A084BA44F}"/>
              </a:ext>
            </a:extLst>
          </p:cNvPr>
          <p:cNvSpPr/>
          <p:nvPr/>
        </p:nvSpPr>
        <p:spPr>
          <a:xfrm>
            <a:off x="419931" y="1658948"/>
            <a:ext cx="1012629" cy="269904"/>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t>面談前</a:t>
            </a:r>
          </a:p>
        </p:txBody>
      </p:sp>
      <p:sp>
        <p:nvSpPr>
          <p:cNvPr id="17" name="二等辺三角形 16">
            <a:extLst>
              <a:ext uri="{FF2B5EF4-FFF2-40B4-BE49-F238E27FC236}">
                <a16:creationId xmlns:a16="http://schemas.microsoft.com/office/drawing/2014/main" id="{89E9F26E-BBFC-37C1-1DA3-779A6B14D7BA}"/>
              </a:ext>
            </a:extLst>
          </p:cNvPr>
          <p:cNvSpPr/>
          <p:nvPr/>
        </p:nvSpPr>
        <p:spPr>
          <a:xfrm rot="5400000">
            <a:off x="4396827" y="2993781"/>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2A1F179-6E13-30E0-1159-31F7EE75C844}"/>
              </a:ext>
            </a:extLst>
          </p:cNvPr>
          <p:cNvSpPr>
            <a:spLocks noGrp="1"/>
          </p:cNvSpPr>
          <p:nvPr>
            <p:ph type="title"/>
          </p:nvPr>
        </p:nvSpPr>
        <p:spPr>
          <a:xfrm>
            <a:off x="419931" y="311115"/>
            <a:ext cx="6356426" cy="329959"/>
          </a:xfrm>
        </p:spPr>
        <p:txBody>
          <a:bodyPr/>
          <a:lstStyle/>
          <a:p>
            <a:r>
              <a:rPr lang="ja-JP" altLang="en-US"/>
              <a:t>年ごとの操作：面談・結果通知</a:t>
            </a:r>
            <a:endParaRPr kumimoji="1" lang="ja-JP" altLang="en-US"/>
          </a:p>
        </p:txBody>
      </p:sp>
      <p:sp>
        <p:nvSpPr>
          <p:cNvPr id="4" name="スライド番号プレースホルダー 3">
            <a:extLst>
              <a:ext uri="{FF2B5EF4-FFF2-40B4-BE49-F238E27FC236}">
                <a16:creationId xmlns:a16="http://schemas.microsoft.com/office/drawing/2014/main" id="{F38A94C2-37A2-4C14-565E-C7B1E57D3748}"/>
              </a:ext>
            </a:extLst>
          </p:cNvPr>
          <p:cNvSpPr>
            <a:spLocks noGrp="1"/>
          </p:cNvSpPr>
          <p:nvPr>
            <p:ph type="sldNum" sz="quarter" idx="12"/>
          </p:nvPr>
        </p:nvSpPr>
        <p:spPr/>
        <p:txBody>
          <a:bodyPr/>
          <a:lstStyle/>
          <a:p>
            <a:fld id="{B5532141-0643-4DAD-B29C-32ADB6799D87}" type="slidenum">
              <a:rPr lang="ja-JP" altLang="en-US" smtClean="0"/>
              <a:pPr/>
              <a:t>18</a:t>
            </a:fld>
            <a:endParaRPr lang="ja-JP" altLang="en-US"/>
          </a:p>
        </p:txBody>
      </p:sp>
      <p:sp>
        <p:nvSpPr>
          <p:cNvPr id="5" name="日付プレースホルダー 4">
            <a:extLst>
              <a:ext uri="{FF2B5EF4-FFF2-40B4-BE49-F238E27FC236}">
                <a16:creationId xmlns:a16="http://schemas.microsoft.com/office/drawing/2014/main" id="{7525389C-4E0B-2267-4CE4-FF0562B49B54}"/>
              </a:ext>
            </a:extLst>
          </p:cNvPr>
          <p:cNvSpPr>
            <a:spLocks noGrp="1"/>
          </p:cNvSpPr>
          <p:nvPr>
            <p:ph type="dt" sz="half" idx="10"/>
          </p:nvPr>
        </p:nvSpPr>
        <p:spPr/>
        <p:txBody>
          <a:bodyPr/>
          <a:lstStyle/>
          <a:p>
            <a:r>
              <a:rPr kumimoji="1" lang="en-US" altLang="ja-JP"/>
              <a:t>©ABI Inc.</a:t>
            </a:r>
            <a:endParaRPr kumimoji="1" lang="ja-JP" altLang="en-US"/>
          </a:p>
        </p:txBody>
      </p:sp>
      <p:sp>
        <p:nvSpPr>
          <p:cNvPr id="8" name="矢印: 五方向 7">
            <a:extLst>
              <a:ext uri="{FF2B5EF4-FFF2-40B4-BE49-F238E27FC236}">
                <a16:creationId xmlns:a16="http://schemas.microsoft.com/office/drawing/2014/main" id="{156FF802-CE40-289A-1D43-5D34B9AC08D8}"/>
              </a:ext>
            </a:extLst>
          </p:cNvPr>
          <p:cNvSpPr/>
          <p:nvPr/>
        </p:nvSpPr>
        <p:spPr>
          <a:xfrm>
            <a:off x="408501"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サインイン</a:t>
            </a:r>
          </a:p>
        </p:txBody>
      </p:sp>
      <p:sp>
        <p:nvSpPr>
          <p:cNvPr id="9" name="矢印: 五方向 8">
            <a:extLst>
              <a:ext uri="{FF2B5EF4-FFF2-40B4-BE49-F238E27FC236}">
                <a16:creationId xmlns:a16="http://schemas.microsoft.com/office/drawing/2014/main" id="{21722B12-6644-41E8-6B10-65A143673DF5}"/>
              </a:ext>
            </a:extLst>
          </p:cNvPr>
          <p:cNvSpPr/>
          <p:nvPr/>
        </p:nvSpPr>
        <p:spPr>
          <a:xfrm>
            <a:off x="1782198" y="762746"/>
            <a:ext cx="1354415" cy="212614"/>
          </a:xfrm>
          <a:prstGeom prst="homePlate">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面談の実施</a:t>
            </a:r>
          </a:p>
        </p:txBody>
      </p:sp>
      <p:sp>
        <p:nvSpPr>
          <p:cNvPr id="10" name="矢印: 五方向 9">
            <a:extLst>
              <a:ext uri="{FF2B5EF4-FFF2-40B4-BE49-F238E27FC236}">
                <a16:creationId xmlns:a16="http://schemas.microsoft.com/office/drawing/2014/main" id="{6C2D398C-C557-816D-CDA5-A2105407B70C}"/>
              </a:ext>
            </a:extLst>
          </p:cNvPr>
          <p:cNvSpPr/>
          <p:nvPr/>
        </p:nvSpPr>
        <p:spPr>
          <a:xfrm>
            <a:off x="3155895" y="762746"/>
            <a:ext cx="2073524"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面談内容の通知・確定</a:t>
            </a:r>
          </a:p>
        </p:txBody>
      </p:sp>
      <p:sp>
        <p:nvSpPr>
          <p:cNvPr id="11" name="矢印: 五方向 10">
            <a:extLst>
              <a:ext uri="{FF2B5EF4-FFF2-40B4-BE49-F238E27FC236}">
                <a16:creationId xmlns:a16="http://schemas.microsoft.com/office/drawing/2014/main" id="{0334AF1B-86B9-BCC1-932C-C2B5CBC8CF38}"/>
              </a:ext>
            </a:extLst>
          </p:cNvPr>
          <p:cNvSpPr/>
          <p:nvPr/>
        </p:nvSpPr>
        <p:spPr>
          <a:xfrm>
            <a:off x="5248701" y="762746"/>
            <a:ext cx="1822011"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翌月分の献立確認</a:t>
            </a:r>
          </a:p>
        </p:txBody>
      </p:sp>
      <p:sp>
        <p:nvSpPr>
          <p:cNvPr id="12" name="矢印: 五方向 11">
            <a:extLst>
              <a:ext uri="{FF2B5EF4-FFF2-40B4-BE49-F238E27FC236}">
                <a16:creationId xmlns:a16="http://schemas.microsoft.com/office/drawing/2014/main" id="{F4289E89-A8C4-5F13-6069-1669B095A495}"/>
              </a:ext>
            </a:extLst>
          </p:cNvPr>
          <p:cNvSpPr/>
          <p:nvPr/>
        </p:nvSpPr>
        <p:spPr>
          <a:xfrm>
            <a:off x="7089996" y="762746"/>
            <a:ext cx="1585792" cy="212614"/>
          </a:xfrm>
          <a:prstGeom prst="homePlate">
            <a:avLst>
              <a:gd name="adj" fmla="val 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当日の配膳確認</a:t>
            </a:r>
          </a:p>
        </p:txBody>
      </p:sp>
      <p:sp>
        <p:nvSpPr>
          <p:cNvPr id="13" name="テキスト ボックス 12">
            <a:extLst>
              <a:ext uri="{FF2B5EF4-FFF2-40B4-BE49-F238E27FC236}">
                <a16:creationId xmlns:a16="http://schemas.microsoft.com/office/drawing/2014/main" id="{007DED85-544B-20B7-B2EB-C7BDE805AE45}"/>
              </a:ext>
            </a:extLst>
          </p:cNvPr>
          <p:cNvSpPr txBox="1"/>
          <p:nvPr/>
        </p:nvSpPr>
        <p:spPr>
          <a:xfrm>
            <a:off x="408501" y="4319766"/>
            <a:ext cx="4008827" cy="276999"/>
          </a:xfrm>
          <a:prstGeom prst="rect">
            <a:avLst/>
          </a:prstGeom>
          <a:noFill/>
        </p:spPr>
        <p:txBody>
          <a:bodyPr wrap="square">
            <a:spAutoFit/>
          </a:bodyPr>
          <a:lstStyle/>
          <a:p>
            <a:pPr algn="ctr">
              <a:defRPr/>
            </a:pPr>
            <a:r>
              <a:rPr lang="ja-JP" altLang="en-US" sz="1200" b="1">
                <a:solidFill>
                  <a:srgbClr val="47278B"/>
                </a:solidFill>
                <a:latin typeface="Arial"/>
                <a:ea typeface="游ゴシック"/>
              </a:rPr>
              <a:t>❸</a:t>
            </a:r>
            <a:r>
              <a:rPr lang="ja-JP" altLang="en-US" sz="1200" b="1">
                <a:solidFill>
                  <a:srgbClr val="47278B"/>
                </a:solidFill>
              </a:rPr>
              <a:t>「申請内容</a:t>
            </a:r>
            <a:r>
              <a:rPr lang="en-US" altLang="ja-JP" sz="1200" b="1">
                <a:solidFill>
                  <a:srgbClr val="47278B"/>
                </a:solidFill>
              </a:rPr>
              <a:t>/</a:t>
            </a:r>
            <a:r>
              <a:rPr lang="ja-JP" altLang="en-US" sz="1200" b="1">
                <a:solidFill>
                  <a:srgbClr val="47278B"/>
                </a:solidFill>
              </a:rPr>
              <a:t>面談記録」をクリック</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pic>
        <p:nvPicPr>
          <p:cNvPr id="14" name="図 13">
            <a:extLst>
              <a:ext uri="{FF2B5EF4-FFF2-40B4-BE49-F238E27FC236}">
                <a16:creationId xmlns:a16="http://schemas.microsoft.com/office/drawing/2014/main" id="{4091BF51-5D31-1BAC-554C-F4294AD745DC}"/>
              </a:ext>
            </a:extLst>
          </p:cNvPr>
          <p:cNvPicPr>
            <a:picLocks noChangeAspect="1"/>
          </p:cNvPicPr>
          <p:nvPr/>
        </p:nvPicPr>
        <p:blipFill>
          <a:blip r:embed="rId2">
            <a:extLst>
              <a:ext uri="{28A0092B-C50C-407E-A947-70E740481C1C}">
                <a14:useLocalDpi xmlns:a14="http://schemas.microsoft.com/office/drawing/2010/main" val="0"/>
              </a:ext>
            </a:extLst>
          </a:blip>
          <a:srcRect l="788" r="788"/>
          <a:stretch/>
        </p:blipFill>
        <p:spPr>
          <a:xfrm>
            <a:off x="408501" y="1974572"/>
            <a:ext cx="4014780" cy="2330882"/>
          </a:xfrm>
          <a:prstGeom prst="rect">
            <a:avLst/>
          </a:prstGeom>
          <a:ln>
            <a:solidFill>
              <a:schemeClr val="tx1"/>
            </a:solidFill>
          </a:ln>
        </p:spPr>
      </p:pic>
      <p:sp>
        <p:nvSpPr>
          <p:cNvPr id="15" name="コンテンツ プレースホルダー 2">
            <a:extLst>
              <a:ext uri="{FF2B5EF4-FFF2-40B4-BE49-F238E27FC236}">
                <a16:creationId xmlns:a16="http://schemas.microsoft.com/office/drawing/2014/main" id="{C7548379-6DEB-E7B2-D3D4-FBCB5929702B}"/>
              </a:ext>
            </a:extLst>
          </p:cNvPr>
          <p:cNvSpPr>
            <a:spLocks noGrp="1"/>
          </p:cNvSpPr>
          <p:nvPr/>
        </p:nvSpPr>
        <p:spPr>
          <a:xfrm>
            <a:off x="342260" y="1109098"/>
            <a:ext cx="8318287" cy="603190"/>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kumimoji="1" lang="ja-JP" altLang="en-US" sz="1200"/>
              <a:t>保護者がアレルギー等の情報登録をすると、中学校に通知が届きます（詳細は集合研修資料をご覧ください）。</a:t>
            </a:r>
            <a:endParaRPr kumimoji="1" lang="en-US" altLang="ja-JP" sz="1200"/>
          </a:p>
          <a:p>
            <a:pPr marL="0" indent="0">
              <a:buNone/>
            </a:pPr>
            <a:r>
              <a:rPr kumimoji="1" lang="ja-JP" altLang="en-US" sz="1200"/>
              <a:t>通知受領後「面談チェックシート」を用いて保護者と面談を行い、面談の記録をポータル上で登録します。</a:t>
            </a:r>
          </a:p>
        </p:txBody>
      </p:sp>
      <p:pic>
        <p:nvPicPr>
          <p:cNvPr id="16" name="図 15">
            <a:extLst>
              <a:ext uri="{FF2B5EF4-FFF2-40B4-BE49-F238E27FC236}">
                <a16:creationId xmlns:a16="http://schemas.microsoft.com/office/drawing/2014/main" id="{5CECBD09-94E1-0C65-BCE6-CA4B8BF8B5C2}"/>
              </a:ext>
            </a:extLst>
          </p:cNvPr>
          <p:cNvPicPr>
            <a:picLocks noChangeAspect="1"/>
          </p:cNvPicPr>
          <p:nvPr/>
        </p:nvPicPr>
        <p:blipFill>
          <a:blip r:embed="rId3">
            <a:extLst>
              <a:ext uri="{28A0092B-C50C-407E-A947-70E740481C1C}">
                <a14:useLocalDpi xmlns:a14="http://schemas.microsoft.com/office/drawing/2010/main" val="0"/>
              </a:ext>
            </a:extLst>
          </a:blip>
          <a:srcRect l="3434" r="3434"/>
          <a:stretch/>
        </p:blipFill>
        <p:spPr>
          <a:xfrm>
            <a:off x="4661008" y="1974572"/>
            <a:ext cx="4014780" cy="2330882"/>
          </a:xfrm>
          <a:prstGeom prst="rect">
            <a:avLst/>
          </a:prstGeom>
          <a:ln>
            <a:solidFill>
              <a:schemeClr val="tx1"/>
            </a:solidFill>
          </a:ln>
        </p:spPr>
      </p:pic>
      <p:sp>
        <p:nvSpPr>
          <p:cNvPr id="18" name="テキスト ボックス 17">
            <a:extLst>
              <a:ext uri="{FF2B5EF4-FFF2-40B4-BE49-F238E27FC236}">
                <a16:creationId xmlns:a16="http://schemas.microsoft.com/office/drawing/2014/main" id="{D9083910-D11D-F4E5-C71A-869B9699E6FE}"/>
              </a:ext>
            </a:extLst>
          </p:cNvPr>
          <p:cNvSpPr txBox="1"/>
          <p:nvPr/>
        </p:nvSpPr>
        <p:spPr>
          <a:xfrm>
            <a:off x="4645768" y="4319766"/>
            <a:ext cx="4008827" cy="461665"/>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❹面談に使用する、</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保護者からの申請内容が表示されます</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sp>
        <p:nvSpPr>
          <p:cNvPr id="21" name="四角形: 角を丸くする 20">
            <a:extLst>
              <a:ext uri="{FF2B5EF4-FFF2-40B4-BE49-F238E27FC236}">
                <a16:creationId xmlns:a16="http://schemas.microsoft.com/office/drawing/2014/main" id="{95637023-8896-3591-3738-ABE8AADE581D}"/>
              </a:ext>
            </a:extLst>
          </p:cNvPr>
          <p:cNvSpPr/>
          <p:nvPr/>
        </p:nvSpPr>
        <p:spPr>
          <a:xfrm>
            <a:off x="2690612" y="2614497"/>
            <a:ext cx="930565" cy="401530"/>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graphicFrame>
        <p:nvGraphicFramePr>
          <p:cNvPr id="22" name="表 21">
            <a:extLst>
              <a:ext uri="{FF2B5EF4-FFF2-40B4-BE49-F238E27FC236}">
                <a16:creationId xmlns:a16="http://schemas.microsoft.com/office/drawing/2014/main" id="{FB8685ED-4456-C2A5-F6FC-191BC06DE4C6}"/>
              </a:ext>
            </a:extLst>
          </p:cNvPr>
          <p:cNvGraphicFramePr>
            <a:graphicFrameLocks noGrp="1"/>
          </p:cNvGraphicFramePr>
          <p:nvPr>
            <p:extLst>
              <p:ext uri="{D42A27DB-BD31-4B8C-83A1-F6EECF244321}">
                <p14:modId xmlns:p14="http://schemas.microsoft.com/office/powerpoint/2010/main" val="803625010"/>
              </p:ext>
            </p:extLst>
          </p:nvPr>
        </p:nvGraphicFramePr>
        <p:xfrm>
          <a:off x="4417328" y="253410"/>
          <a:ext cx="4004234" cy="379915"/>
        </p:xfrm>
        <a:graphic>
          <a:graphicData uri="http://schemas.openxmlformats.org/drawingml/2006/table">
            <a:tbl>
              <a:tblPr firstRow="1" bandRow="1">
                <a:tableStyleId>{5C22544A-7EE6-4342-B048-85BDC9FD1C3A}</a:tableStyleId>
              </a:tblPr>
              <a:tblGrid>
                <a:gridCol w="830514">
                  <a:extLst>
                    <a:ext uri="{9D8B030D-6E8A-4147-A177-3AD203B41FA5}">
                      <a16:colId xmlns:a16="http://schemas.microsoft.com/office/drawing/2014/main" val="1653316506"/>
                    </a:ext>
                  </a:extLst>
                </a:gridCol>
                <a:gridCol w="1099466">
                  <a:extLst>
                    <a:ext uri="{9D8B030D-6E8A-4147-A177-3AD203B41FA5}">
                      <a16:colId xmlns:a16="http://schemas.microsoft.com/office/drawing/2014/main" val="459887312"/>
                    </a:ext>
                  </a:extLst>
                </a:gridCol>
                <a:gridCol w="929696">
                  <a:extLst>
                    <a:ext uri="{9D8B030D-6E8A-4147-A177-3AD203B41FA5}">
                      <a16:colId xmlns:a16="http://schemas.microsoft.com/office/drawing/2014/main" val="1369056408"/>
                    </a:ext>
                  </a:extLst>
                </a:gridCol>
                <a:gridCol w="1144558">
                  <a:extLst>
                    <a:ext uri="{9D8B030D-6E8A-4147-A177-3AD203B41FA5}">
                      <a16:colId xmlns:a16="http://schemas.microsoft.com/office/drawing/2014/main" val="3651855644"/>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2">
                        <a:lumMod val="75000"/>
                      </a:schemeClr>
                    </a:solidFill>
                  </a:tcPr>
                </a:tc>
                <a:tc>
                  <a:txBody>
                    <a:bodyPr/>
                    <a:lstStyle/>
                    <a:p>
                      <a:pPr algn="ctr"/>
                      <a:r>
                        <a:rPr kumimoji="1" lang="ja-JP" altLang="en-US">
                          <a:solidFill>
                            <a:schemeClr val="tx1"/>
                          </a:solidFill>
                        </a:rPr>
                        <a:t>管理職</a:t>
                      </a:r>
                      <a:endParaRPr kumimoji="1" lang="en-US" altLang="ja-JP">
                        <a:solidFill>
                          <a:schemeClr val="tx1"/>
                        </a:solidFill>
                      </a:endParaRPr>
                    </a:p>
                  </a:txBody>
                  <a:tcPr anchor="ctr">
                    <a:lnR w="38100" cap="flat" cmpd="sng" algn="ctr">
                      <a:solidFill>
                        <a:schemeClr val="bg1"/>
                      </a:solidFill>
                      <a:prstDash val="solid"/>
                      <a:round/>
                      <a:headEnd type="none" w="med" len="med"/>
                      <a:tailEnd type="none" w="med" len="med"/>
                    </a:lnR>
                    <a:solidFill>
                      <a:schemeClr val="accent3"/>
                    </a:solidFill>
                  </a:tcPr>
                </a:tc>
                <a:tc>
                  <a:txBody>
                    <a:bodyPr/>
                    <a:lstStyle/>
                    <a:p>
                      <a:pPr algn="ctr"/>
                      <a:r>
                        <a:rPr kumimoji="1" lang="ja-JP" altLang="en-US" sz="900">
                          <a:solidFill>
                            <a:schemeClr val="bg1"/>
                          </a:solidFill>
                        </a:rPr>
                        <a:t>登録できる</a:t>
                      </a:r>
                      <a:br>
                        <a:rPr kumimoji="1" lang="en-US" altLang="ja-JP" sz="900">
                          <a:solidFill>
                            <a:schemeClr val="bg1"/>
                          </a:solidFill>
                        </a:rPr>
                      </a:br>
                      <a:r>
                        <a:rPr kumimoji="1" lang="ja-JP" altLang="en-US" sz="900">
                          <a:solidFill>
                            <a:schemeClr val="bg1"/>
                          </a:solidFill>
                        </a:rPr>
                        <a:t>在籍者</a:t>
                      </a:r>
                      <a:endParaRPr kumimoji="1" lang="en-US" altLang="ja-JP" sz="900">
                        <a:solidFill>
                          <a:schemeClr val="bg1"/>
                        </a:solidFill>
                      </a:endParaRPr>
                    </a:p>
                  </a:txBody>
                  <a:tcPr anchor="ctr">
                    <a:lnL w="38100" cap="flat" cmpd="sng" algn="ctr">
                      <a:solidFill>
                        <a:schemeClr val="bg1"/>
                      </a:solidFill>
                      <a:prstDash val="solid"/>
                      <a:round/>
                      <a:headEnd type="none" w="med" len="med"/>
                      <a:tailEnd type="none" w="med" len="med"/>
                    </a:lnL>
                    <a:solidFill>
                      <a:schemeClr val="accent2">
                        <a:lumMod val="75000"/>
                      </a:schemeClr>
                    </a:solidFill>
                  </a:tcPr>
                </a:tc>
                <a:tc>
                  <a:txBody>
                    <a:bodyPr/>
                    <a:lstStyle/>
                    <a:p>
                      <a:endParaRPr kumimoji="1" lang="ja-JP" altLang="en-US"/>
                    </a:p>
                  </a:txBody>
                  <a:tcPr anchor="ctr">
                    <a:solidFill>
                      <a:schemeClr val="accent3"/>
                    </a:solidFill>
                  </a:tcPr>
                </a:tc>
                <a:extLst>
                  <a:ext uri="{0D108BD9-81ED-4DB2-BD59-A6C34878D82A}">
                    <a16:rowId xmlns:a16="http://schemas.microsoft.com/office/drawing/2014/main" val="572408300"/>
                  </a:ext>
                </a:extLst>
              </a:tr>
            </a:tbl>
          </a:graphicData>
        </a:graphic>
      </p:graphicFrame>
      <p:grpSp>
        <p:nvGrpSpPr>
          <p:cNvPr id="23" name="グループ化 22">
            <a:extLst>
              <a:ext uri="{FF2B5EF4-FFF2-40B4-BE49-F238E27FC236}">
                <a16:creationId xmlns:a16="http://schemas.microsoft.com/office/drawing/2014/main" id="{B6D53B64-E532-67C6-5488-61DE18849C1E}"/>
              </a:ext>
            </a:extLst>
          </p:cNvPr>
          <p:cNvGrpSpPr/>
          <p:nvPr/>
        </p:nvGrpSpPr>
        <p:grpSpPr>
          <a:xfrm>
            <a:off x="7348211" y="46704"/>
            <a:ext cx="1082348" cy="599142"/>
            <a:chOff x="7348211" y="46704"/>
            <a:chExt cx="1082348" cy="599142"/>
          </a:xfrm>
        </p:grpSpPr>
        <p:pic>
          <p:nvPicPr>
            <p:cNvPr id="24" name="図 23" descr="挿絵 が含まれている画像&#10;&#10;AI 生成コンテンツは誤りを含む可能性があります。">
              <a:extLst>
                <a:ext uri="{FF2B5EF4-FFF2-40B4-BE49-F238E27FC236}">
                  <a16:creationId xmlns:a16="http://schemas.microsoft.com/office/drawing/2014/main" id="{4F97E70F-1CDC-C081-92A3-F13ADF4D3C4F}"/>
                </a:ext>
              </a:extLst>
            </p:cNvPr>
            <p:cNvPicPr>
              <a:picLocks noChangeAspect="1"/>
            </p:cNvPicPr>
            <p:nvPr/>
          </p:nvPicPr>
          <p:blipFill>
            <a:blip r:embed="rId4">
              <a:extLst>
                <a:ext uri="{28A0092B-C50C-407E-A947-70E740481C1C}">
                  <a14:useLocalDpi xmlns:a14="http://schemas.microsoft.com/office/drawing/2010/main" val="0"/>
                </a:ext>
              </a:extLst>
            </a:blip>
            <a:srcRect b="70367"/>
            <a:stretch>
              <a:fillRect/>
            </a:stretch>
          </p:blipFill>
          <p:spPr>
            <a:xfrm>
              <a:off x="7883884" y="67486"/>
              <a:ext cx="377953" cy="397478"/>
            </a:xfrm>
            <a:prstGeom prst="rect">
              <a:avLst/>
            </a:prstGeom>
          </p:spPr>
        </p:pic>
        <p:grpSp>
          <p:nvGrpSpPr>
            <p:cNvPr id="25" name="グループ化 24">
              <a:extLst>
                <a:ext uri="{FF2B5EF4-FFF2-40B4-BE49-F238E27FC236}">
                  <a16:creationId xmlns:a16="http://schemas.microsoft.com/office/drawing/2014/main" id="{4BC3D620-4034-F645-2D61-297D9E3C8DE0}"/>
                </a:ext>
              </a:extLst>
            </p:cNvPr>
            <p:cNvGrpSpPr/>
            <p:nvPr/>
          </p:nvGrpSpPr>
          <p:grpSpPr>
            <a:xfrm>
              <a:off x="7348211" y="46704"/>
              <a:ext cx="1082348" cy="599142"/>
              <a:chOff x="7348211" y="46704"/>
              <a:chExt cx="1082348" cy="599142"/>
            </a:xfrm>
          </p:grpSpPr>
          <p:pic>
            <p:nvPicPr>
              <p:cNvPr id="27" name="図 26" descr="アイコン&#10;&#10;AI 生成コンテンツは誤りを含む可能性があります。">
                <a:extLst>
                  <a:ext uri="{FF2B5EF4-FFF2-40B4-BE49-F238E27FC236}">
                    <a16:creationId xmlns:a16="http://schemas.microsoft.com/office/drawing/2014/main" id="{D00B74C1-322E-FCB1-7A2B-0D891CDEA8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4616" y="46704"/>
                <a:ext cx="383795" cy="431684"/>
              </a:xfrm>
              <a:prstGeom prst="rect">
                <a:avLst/>
              </a:prstGeom>
            </p:spPr>
          </p:pic>
          <p:sp>
            <p:nvSpPr>
              <p:cNvPr id="28" name="テキスト ボックス 27">
                <a:extLst>
                  <a:ext uri="{FF2B5EF4-FFF2-40B4-BE49-F238E27FC236}">
                    <a16:creationId xmlns:a16="http://schemas.microsoft.com/office/drawing/2014/main" id="{DA972B46-F503-3416-1132-525BA68E729F}"/>
                  </a:ext>
                </a:extLst>
              </p:cNvPr>
              <p:cNvSpPr txBox="1"/>
              <p:nvPr/>
            </p:nvSpPr>
            <p:spPr>
              <a:xfrm>
                <a:off x="7348211" y="445791"/>
                <a:ext cx="1082348" cy="200055"/>
              </a:xfrm>
              <a:prstGeom prst="rect">
                <a:avLst/>
              </a:prstGeom>
              <a:noFill/>
            </p:spPr>
            <p:txBody>
              <a:bodyPr wrap="none" rtlCol="0">
                <a:spAutoFit/>
              </a:bodyPr>
              <a:lstStyle/>
              <a:p>
                <a:r>
                  <a:rPr lang="ja-JP" altLang="en-US" sz="700" b="1" dirty="0"/>
                  <a:t>○○花子・○○かおり</a:t>
                </a:r>
                <a:endParaRPr lang="en-US" altLang="ja-JP" sz="700" b="1" dirty="0"/>
              </a:p>
            </p:txBody>
          </p:sp>
        </p:grpSp>
      </p:grpSp>
    </p:spTree>
    <p:extLst>
      <p:ext uri="{BB962C8B-B14F-4D97-AF65-F5344CB8AC3E}">
        <p14:creationId xmlns:p14="http://schemas.microsoft.com/office/powerpoint/2010/main" val="14083396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85F96-64C1-AA39-1D9A-688800BA3768}"/>
            </a:ext>
          </a:extLst>
        </p:cNvPr>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046EA6CC-0097-BC01-AF2D-D3D4F1355B7F}"/>
              </a:ext>
            </a:extLst>
          </p:cNvPr>
          <p:cNvSpPr/>
          <p:nvPr/>
        </p:nvSpPr>
        <p:spPr>
          <a:xfrm>
            <a:off x="4495800" y="2113842"/>
            <a:ext cx="4305300" cy="2031438"/>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ja-JP" altLang="en-US" b="1">
                <a:solidFill>
                  <a:schemeClr val="accent1"/>
                </a:solidFill>
              </a:rPr>
              <a:t>各種帳票</a:t>
            </a:r>
            <a:endParaRPr kumimoji="1" lang="ja-JP" altLang="en-US" b="1">
              <a:solidFill>
                <a:schemeClr val="accent1"/>
              </a:solidFill>
            </a:endParaRPr>
          </a:p>
        </p:txBody>
      </p:sp>
      <p:sp>
        <p:nvSpPr>
          <p:cNvPr id="19" name="四角形: 角を丸くする 18">
            <a:extLst>
              <a:ext uri="{FF2B5EF4-FFF2-40B4-BE49-F238E27FC236}">
                <a16:creationId xmlns:a16="http://schemas.microsoft.com/office/drawing/2014/main" id="{474CCB41-550A-D7BA-2EFE-D483381B50E3}"/>
              </a:ext>
            </a:extLst>
          </p:cNvPr>
          <p:cNvSpPr/>
          <p:nvPr/>
        </p:nvSpPr>
        <p:spPr>
          <a:xfrm>
            <a:off x="419931" y="1727528"/>
            <a:ext cx="1012629" cy="269904"/>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t>面談中</a:t>
            </a:r>
          </a:p>
        </p:txBody>
      </p:sp>
      <p:sp>
        <p:nvSpPr>
          <p:cNvPr id="2" name="タイトル 1">
            <a:extLst>
              <a:ext uri="{FF2B5EF4-FFF2-40B4-BE49-F238E27FC236}">
                <a16:creationId xmlns:a16="http://schemas.microsoft.com/office/drawing/2014/main" id="{E9C8EFF7-1B8D-052F-E80C-AD6600EC8616}"/>
              </a:ext>
            </a:extLst>
          </p:cNvPr>
          <p:cNvSpPr>
            <a:spLocks noGrp="1"/>
          </p:cNvSpPr>
          <p:nvPr>
            <p:ph type="title"/>
          </p:nvPr>
        </p:nvSpPr>
        <p:spPr>
          <a:xfrm>
            <a:off x="419931" y="311115"/>
            <a:ext cx="6356426" cy="329959"/>
          </a:xfrm>
        </p:spPr>
        <p:txBody>
          <a:bodyPr/>
          <a:lstStyle/>
          <a:p>
            <a:r>
              <a:rPr lang="ja-JP" altLang="en-US"/>
              <a:t>年ごとの操作：面談・結果通知</a:t>
            </a:r>
            <a:endParaRPr kumimoji="1" lang="ja-JP" altLang="en-US"/>
          </a:p>
        </p:txBody>
      </p:sp>
      <p:sp>
        <p:nvSpPr>
          <p:cNvPr id="4" name="スライド番号プレースホルダー 3">
            <a:extLst>
              <a:ext uri="{FF2B5EF4-FFF2-40B4-BE49-F238E27FC236}">
                <a16:creationId xmlns:a16="http://schemas.microsoft.com/office/drawing/2014/main" id="{C1A6D64F-2CF0-47CB-A777-05AA30663503}"/>
              </a:ext>
            </a:extLst>
          </p:cNvPr>
          <p:cNvSpPr>
            <a:spLocks noGrp="1"/>
          </p:cNvSpPr>
          <p:nvPr>
            <p:ph type="sldNum" sz="quarter" idx="12"/>
          </p:nvPr>
        </p:nvSpPr>
        <p:spPr/>
        <p:txBody>
          <a:bodyPr/>
          <a:lstStyle/>
          <a:p>
            <a:fld id="{B5532141-0643-4DAD-B29C-32ADB6799D87}" type="slidenum">
              <a:rPr lang="ja-JP" altLang="en-US" smtClean="0"/>
              <a:pPr/>
              <a:t>19</a:t>
            </a:fld>
            <a:endParaRPr lang="ja-JP" altLang="en-US"/>
          </a:p>
        </p:txBody>
      </p:sp>
      <p:sp>
        <p:nvSpPr>
          <p:cNvPr id="5" name="日付プレースホルダー 4">
            <a:extLst>
              <a:ext uri="{FF2B5EF4-FFF2-40B4-BE49-F238E27FC236}">
                <a16:creationId xmlns:a16="http://schemas.microsoft.com/office/drawing/2014/main" id="{D698973A-AB83-3C2A-AD37-E70905A4C458}"/>
              </a:ext>
            </a:extLst>
          </p:cNvPr>
          <p:cNvSpPr>
            <a:spLocks noGrp="1"/>
          </p:cNvSpPr>
          <p:nvPr>
            <p:ph type="dt" sz="half" idx="10"/>
          </p:nvPr>
        </p:nvSpPr>
        <p:spPr/>
        <p:txBody>
          <a:bodyPr/>
          <a:lstStyle/>
          <a:p>
            <a:r>
              <a:rPr kumimoji="1" lang="en-US" altLang="ja-JP"/>
              <a:t>©ABI Inc.</a:t>
            </a:r>
            <a:endParaRPr kumimoji="1" lang="ja-JP" altLang="en-US"/>
          </a:p>
        </p:txBody>
      </p:sp>
      <p:sp>
        <p:nvSpPr>
          <p:cNvPr id="8" name="矢印: 五方向 7">
            <a:extLst>
              <a:ext uri="{FF2B5EF4-FFF2-40B4-BE49-F238E27FC236}">
                <a16:creationId xmlns:a16="http://schemas.microsoft.com/office/drawing/2014/main" id="{570BEF6C-1EDD-9107-C6A1-BC3812AAA187}"/>
              </a:ext>
            </a:extLst>
          </p:cNvPr>
          <p:cNvSpPr/>
          <p:nvPr/>
        </p:nvSpPr>
        <p:spPr>
          <a:xfrm>
            <a:off x="408501"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サインイン</a:t>
            </a:r>
          </a:p>
        </p:txBody>
      </p:sp>
      <p:sp>
        <p:nvSpPr>
          <p:cNvPr id="9" name="矢印: 五方向 8">
            <a:extLst>
              <a:ext uri="{FF2B5EF4-FFF2-40B4-BE49-F238E27FC236}">
                <a16:creationId xmlns:a16="http://schemas.microsoft.com/office/drawing/2014/main" id="{12FAA9A1-5666-FE38-E957-BB670EBBC5D7}"/>
              </a:ext>
            </a:extLst>
          </p:cNvPr>
          <p:cNvSpPr/>
          <p:nvPr/>
        </p:nvSpPr>
        <p:spPr>
          <a:xfrm>
            <a:off x="1782198" y="762746"/>
            <a:ext cx="1354415" cy="212614"/>
          </a:xfrm>
          <a:prstGeom prst="homePlate">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面談の実施</a:t>
            </a:r>
          </a:p>
        </p:txBody>
      </p:sp>
      <p:sp>
        <p:nvSpPr>
          <p:cNvPr id="10" name="矢印: 五方向 9">
            <a:extLst>
              <a:ext uri="{FF2B5EF4-FFF2-40B4-BE49-F238E27FC236}">
                <a16:creationId xmlns:a16="http://schemas.microsoft.com/office/drawing/2014/main" id="{7E6ADD53-81AF-DD51-B54E-85F41103D769}"/>
              </a:ext>
            </a:extLst>
          </p:cNvPr>
          <p:cNvSpPr/>
          <p:nvPr/>
        </p:nvSpPr>
        <p:spPr>
          <a:xfrm>
            <a:off x="3155895" y="762746"/>
            <a:ext cx="2073524"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面談内容の通知・確定</a:t>
            </a:r>
          </a:p>
        </p:txBody>
      </p:sp>
      <p:sp>
        <p:nvSpPr>
          <p:cNvPr id="11" name="矢印: 五方向 10">
            <a:extLst>
              <a:ext uri="{FF2B5EF4-FFF2-40B4-BE49-F238E27FC236}">
                <a16:creationId xmlns:a16="http://schemas.microsoft.com/office/drawing/2014/main" id="{11B225B3-EE6F-6642-EAAF-DF8D34EA9DB8}"/>
              </a:ext>
            </a:extLst>
          </p:cNvPr>
          <p:cNvSpPr/>
          <p:nvPr/>
        </p:nvSpPr>
        <p:spPr>
          <a:xfrm>
            <a:off x="5248701" y="762746"/>
            <a:ext cx="1822011"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翌月分の献立確認</a:t>
            </a:r>
          </a:p>
        </p:txBody>
      </p:sp>
      <p:sp>
        <p:nvSpPr>
          <p:cNvPr id="12" name="矢印: 五方向 11">
            <a:extLst>
              <a:ext uri="{FF2B5EF4-FFF2-40B4-BE49-F238E27FC236}">
                <a16:creationId xmlns:a16="http://schemas.microsoft.com/office/drawing/2014/main" id="{CC8F0728-9966-19E5-3245-B745FE075382}"/>
              </a:ext>
            </a:extLst>
          </p:cNvPr>
          <p:cNvSpPr/>
          <p:nvPr/>
        </p:nvSpPr>
        <p:spPr>
          <a:xfrm>
            <a:off x="7089996" y="762746"/>
            <a:ext cx="1585792" cy="212614"/>
          </a:xfrm>
          <a:prstGeom prst="homePlate">
            <a:avLst>
              <a:gd name="adj" fmla="val 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当日の配膳確認</a:t>
            </a:r>
          </a:p>
        </p:txBody>
      </p:sp>
      <p:sp>
        <p:nvSpPr>
          <p:cNvPr id="15" name="コンテンツ プレースホルダー 2">
            <a:extLst>
              <a:ext uri="{FF2B5EF4-FFF2-40B4-BE49-F238E27FC236}">
                <a16:creationId xmlns:a16="http://schemas.microsoft.com/office/drawing/2014/main" id="{F684F075-B9AA-2FEA-72D3-FE4C14543A7C}"/>
              </a:ext>
            </a:extLst>
          </p:cNvPr>
          <p:cNvSpPr>
            <a:spLocks noGrp="1"/>
          </p:cNvSpPr>
          <p:nvPr/>
        </p:nvSpPr>
        <p:spPr>
          <a:xfrm>
            <a:off x="336656" y="1124831"/>
            <a:ext cx="8318287" cy="603190"/>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kumimoji="1" lang="ja-JP" altLang="en-US" sz="1200"/>
              <a:t>保護者がアレルギー等の情報登録をすると、中学校に通知が届きます（詳細は集合研修資料をご覧ください）。</a:t>
            </a:r>
            <a:endParaRPr kumimoji="1" lang="en-US" altLang="ja-JP" sz="1200"/>
          </a:p>
          <a:p>
            <a:pPr marL="0" indent="0">
              <a:buNone/>
            </a:pPr>
            <a:r>
              <a:rPr kumimoji="1" lang="ja-JP" altLang="en-US" sz="1200"/>
              <a:t>通知受領後「面談チェックシート」を用いて保護者と面談を行い、面談の記録をポータル上で登録します。</a:t>
            </a:r>
          </a:p>
        </p:txBody>
      </p:sp>
      <p:sp>
        <p:nvSpPr>
          <p:cNvPr id="18" name="テキスト ボックス 17">
            <a:extLst>
              <a:ext uri="{FF2B5EF4-FFF2-40B4-BE49-F238E27FC236}">
                <a16:creationId xmlns:a16="http://schemas.microsoft.com/office/drawing/2014/main" id="{F7E8477B-133D-060A-9C77-3433853D8780}"/>
              </a:ext>
            </a:extLst>
          </p:cNvPr>
          <p:cNvSpPr txBox="1"/>
          <p:nvPr/>
        </p:nvSpPr>
        <p:spPr>
          <a:xfrm>
            <a:off x="4234309" y="4243000"/>
            <a:ext cx="4410255" cy="276999"/>
          </a:xfrm>
          <a:prstGeom prst="rect">
            <a:avLst/>
          </a:prstGeom>
          <a:noFill/>
        </p:spPr>
        <p:txBody>
          <a:bodyPr wrap="square">
            <a:spAutoFit/>
          </a:bodyPr>
          <a:lstStyle/>
          <a:p>
            <a:pPr algn="ctr">
              <a:defRPr/>
            </a:pPr>
            <a:r>
              <a:rPr lang="ja-JP" altLang="en-US" sz="1200" b="1">
                <a:solidFill>
                  <a:srgbClr val="47278B"/>
                </a:solidFill>
                <a:latin typeface="Arial"/>
                <a:ea typeface="游ゴシック"/>
              </a:rPr>
              <a:t>❺</a:t>
            </a: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面談チェックシートを用いて、保護者と面談を行う</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pic>
        <p:nvPicPr>
          <p:cNvPr id="3" name="図 2">
            <a:extLst>
              <a:ext uri="{FF2B5EF4-FFF2-40B4-BE49-F238E27FC236}">
                <a16:creationId xmlns:a16="http://schemas.microsoft.com/office/drawing/2014/main" id="{DDE5A3A2-EB76-4290-6707-21D98D63BC5A}"/>
              </a:ext>
            </a:extLst>
          </p:cNvPr>
          <p:cNvPicPr>
            <a:picLocks noChangeAspect="1"/>
          </p:cNvPicPr>
          <p:nvPr/>
        </p:nvPicPr>
        <p:blipFill>
          <a:blip r:embed="rId3"/>
          <a:stretch>
            <a:fillRect/>
          </a:stretch>
        </p:blipFill>
        <p:spPr>
          <a:xfrm>
            <a:off x="600911" y="2113842"/>
            <a:ext cx="3368457" cy="2376833"/>
          </a:xfrm>
          <a:prstGeom prst="rect">
            <a:avLst/>
          </a:prstGeom>
          <a:ln>
            <a:solidFill>
              <a:schemeClr val="tx1"/>
            </a:solidFill>
          </a:ln>
        </p:spPr>
      </p:pic>
      <p:pic>
        <p:nvPicPr>
          <p:cNvPr id="6" name="図 5">
            <a:extLst>
              <a:ext uri="{FF2B5EF4-FFF2-40B4-BE49-F238E27FC236}">
                <a16:creationId xmlns:a16="http://schemas.microsoft.com/office/drawing/2014/main" id="{DE5CCA48-C034-237B-06A0-34FD98105839}"/>
              </a:ext>
            </a:extLst>
          </p:cNvPr>
          <p:cNvPicPr>
            <a:picLocks noChangeAspect="1"/>
          </p:cNvPicPr>
          <p:nvPr/>
        </p:nvPicPr>
        <p:blipFill>
          <a:blip r:embed="rId4"/>
          <a:stretch>
            <a:fillRect/>
          </a:stretch>
        </p:blipFill>
        <p:spPr>
          <a:xfrm rot="5400000">
            <a:off x="4878578" y="2208692"/>
            <a:ext cx="1112030" cy="1516690"/>
          </a:xfrm>
          <a:prstGeom prst="rect">
            <a:avLst/>
          </a:prstGeom>
          <a:ln>
            <a:solidFill>
              <a:schemeClr val="bg1">
                <a:lumMod val="50000"/>
              </a:schemeClr>
            </a:solidFill>
          </a:ln>
        </p:spPr>
      </p:pic>
      <p:pic>
        <p:nvPicPr>
          <p:cNvPr id="7" name="図 6">
            <a:extLst>
              <a:ext uri="{FF2B5EF4-FFF2-40B4-BE49-F238E27FC236}">
                <a16:creationId xmlns:a16="http://schemas.microsoft.com/office/drawing/2014/main" id="{A7714B07-6C97-A933-CE3B-9060FD0DBF8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428139" y="2411022"/>
            <a:ext cx="1145430" cy="1642265"/>
          </a:xfrm>
          <a:prstGeom prst="rect">
            <a:avLst/>
          </a:prstGeom>
          <a:ln>
            <a:solidFill>
              <a:schemeClr val="bg1">
                <a:lumMod val="50000"/>
              </a:schemeClr>
            </a:solidFill>
          </a:ln>
        </p:spPr>
      </p:pic>
      <p:pic>
        <p:nvPicPr>
          <p:cNvPr id="20" name="図 19">
            <a:extLst>
              <a:ext uri="{FF2B5EF4-FFF2-40B4-BE49-F238E27FC236}">
                <a16:creationId xmlns:a16="http://schemas.microsoft.com/office/drawing/2014/main" id="{70FF82B3-1AFF-B48A-D5E2-97002DAD6D6E}"/>
              </a:ext>
            </a:extLst>
          </p:cNvPr>
          <p:cNvPicPr>
            <a:picLocks noChangeAspect="1"/>
          </p:cNvPicPr>
          <p:nvPr/>
        </p:nvPicPr>
        <p:blipFill>
          <a:blip r:embed="rId6"/>
          <a:stretch>
            <a:fillRect/>
          </a:stretch>
        </p:blipFill>
        <p:spPr>
          <a:xfrm>
            <a:off x="6235927" y="2399592"/>
            <a:ext cx="1149222" cy="1642265"/>
          </a:xfrm>
          <a:prstGeom prst="rect">
            <a:avLst/>
          </a:prstGeom>
          <a:ln>
            <a:solidFill>
              <a:schemeClr val="bg1">
                <a:lumMod val="50000"/>
              </a:schemeClr>
            </a:solidFill>
          </a:ln>
        </p:spPr>
      </p:pic>
      <p:sp>
        <p:nvSpPr>
          <p:cNvPr id="22" name="矢印: 左右 21">
            <a:extLst>
              <a:ext uri="{FF2B5EF4-FFF2-40B4-BE49-F238E27FC236}">
                <a16:creationId xmlns:a16="http://schemas.microsoft.com/office/drawing/2014/main" id="{7D4C5E2E-50DA-52D1-4418-BD6EBA7D72C3}"/>
              </a:ext>
            </a:extLst>
          </p:cNvPr>
          <p:cNvSpPr/>
          <p:nvPr/>
        </p:nvSpPr>
        <p:spPr>
          <a:xfrm>
            <a:off x="3934535" y="3057730"/>
            <a:ext cx="599548" cy="327660"/>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3" name="表 12">
            <a:extLst>
              <a:ext uri="{FF2B5EF4-FFF2-40B4-BE49-F238E27FC236}">
                <a16:creationId xmlns:a16="http://schemas.microsoft.com/office/drawing/2014/main" id="{D64F9986-F97B-0F2E-884A-345C59B4AC76}"/>
              </a:ext>
            </a:extLst>
          </p:cNvPr>
          <p:cNvGraphicFramePr>
            <a:graphicFrameLocks noGrp="1"/>
          </p:cNvGraphicFramePr>
          <p:nvPr>
            <p:extLst>
              <p:ext uri="{D42A27DB-BD31-4B8C-83A1-F6EECF244321}">
                <p14:modId xmlns:p14="http://schemas.microsoft.com/office/powerpoint/2010/main" val="803625010"/>
              </p:ext>
            </p:extLst>
          </p:nvPr>
        </p:nvGraphicFramePr>
        <p:xfrm>
          <a:off x="4417328" y="253410"/>
          <a:ext cx="4004234" cy="379915"/>
        </p:xfrm>
        <a:graphic>
          <a:graphicData uri="http://schemas.openxmlformats.org/drawingml/2006/table">
            <a:tbl>
              <a:tblPr firstRow="1" bandRow="1">
                <a:tableStyleId>{5C22544A-7EE6-4342-B048-85BDC9FD1C3A}</a:tableStyleId>
              </a:tblPr>
              <a:tblGrid>
                <a:gridCol w="830514">
                  <a:extLst>
                    <a:ext uri="{9D8B030D-6E8A-4147-A177-3AD203B41FA5}">
                      <a16:colId xmlns:a16="http://schemas.microsoft.com/office/drawing/2014/main" val="1653316506"/>
                    </a:ext>
                  </a:extLst>
                </a:gridCol>
                <a:gridCol w="1099466">
                  <a:extLst>
                    <a:ext uri="{9D8B030D-6E8A-4147-A177-3AD203B41FA5}">
                      <a16:colId xmlns:a16="http://schemas.microsoft.com/office/drawing/2014/main" val="459887312"/>
                    </a:ext>
                  </a:extLst>
                </a:gridCol>
                <a:gridCol w="929696">
                  <a:extLst>
                    <a:ext uri="{9D8B030D-6E8A-4147-A177-3AD203B41FA5}">
                      <a16:colId xmlns:a16="http://schemas.microsoft.com/office/drawing/2014/main" val="1369056408"/>
                    </a:ext>
                  </a:extLst>
                </a:gridCol>
                <a:gridCol w="1144558">
                  <a:extLst>
                    <a:ext uri="{9D8B030D-6E8A-4147-A177-3AD203B41FA5}">
                      <a16:colId xmlns:a16="http://schemas.microsoft.com/office/drawing/2014/main" val="3651855644"/>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2">
                        <a:lumMod val="75000"/>
                      </a:schemeClr>
                    </a:solidFill>
                  </a:tcPr>
                </a:tc>
                <a:tc>
                  <a:txBody>
                    <a:bodyPr/>
                    <a:lstStyle/>
                    <a:p>
                      <a:pPr algn="ctr"/>
                      <a:r>
                        <a:rPr kumimoji="1" lang="ja-JP" altLang="en-US">
                          <a:solidFill>
                            <a:schemeClr val="tx1"/>
                          </a:solidFill>
                        </a:rPr>
                        <a:t>管理職</a:t>
                      </a:r>
                      <a:endParaRPr kumimoji="1" lang="en-US" altLang="ja-JP">
                        <a:solidFill>
                          <a:schemeClr val="tx1"/>
                        </a:solidFill>
                      </a:endParaRPr>
                    </a:p>
                  </a:txBody>
                  <a:tcPr anchor="ctr">
                    <a:lnR w="38100" cap="flat" cmpd="sng" algn="ctr">
                      <a:solidFill>
                        <a:schemeClr val="bg1"/>
                      </a:solidFill>
                      <a:prstDash val="solid"/>
                      <a:round/>
                      <a:headEnd type="none" w="med" len="med"/>
                      <a:tailEnd type="none" w="med" len="med"/>
                    </a:lnR>
                    <a:solidFill>
                      <a:schemeClr val="accent3"/>
                    </a:solidFill>
                  </a:tcPr>
                </a:tc>
                <a:tc>
                  <a:txBody>
                    <a:bodyPr/>
                    <a:lstStyle/>
                    <a:p>
                      <a:pPr algn="ctr"/>
                      <a:r>
                        <a:rPr kumimoji="1" lang="ja-JP" altLang="en-US" sz="900">
                          <a:solidFill>
                            <a:schemeClr val="bg1"/>
                          </a:solidFill>
                        </a:rPr>
                        <a:t>登録できる</a:t>
                      </a:r>
                      <a:br>
                        <a:rPr kumimoji="1" lang="en-US" altLang="ja-JP" sz="900">
                          <a:solidFill>
                            <a:schemeClr val="bg1"/>
                          </a:solidFill>
                        </a:rPr>
                      </a:br>
                      <a:r>
                        <a:rPr kumimoji="1" lang="ja-JP" altLang="en-US" sz="900">
                          <a:solidFill>
                            <a:schemeClr val="bg1"/>
                          </a:solidFill>
                        </a:rPr>
                        <a:t>在籍者</a:t>
                      </a:r>
                      <a:endParaRPr kumimoji="1" lang="en-US" altLang="ja-JP" sz="900">
                        <a:solidFill>
                          <a:schemeClr val="bg1"/>
                        </a:solidFill>
                      </a:endParaRPr>
                    </a:p>
                  </a:txBody>
                  <a:tcPr anchor="ctr">
                    <a:lnL w="38100" cap="flat" cmpd="sng" algn="ctr">
                      <a:solidFill>
                        <a:schemeClr val="bg1"/>
                      </a:solidFill>
                      <a:prstDash val="solid"/>
                      <a:round/>
                      <a:headEnd type="none" w="med" len="med"/>
                      <a:tailEnd type="none" w="med" len="med"/>
                    </a:lnL>
                    <a:solidFill>
                      <a:schemeClr val="accent2">
                        <a:lumMod val="75000"/>
                      </a:schemeClr>
                    </a:solidFill>
                  </a:tcPr>
                </a:tc>
                <a:tc>
                  <a:txBody>
                    <a:bodyPr/>
                    <a:lstStyle/>
                    <a:p>
                      <a:endParaRPr kumimoji="1" lang="ja-JP" altLang="en-US"/>
                    </a:p>
                  </a:txBody>
                  <a:tcPr anchor="ctr">
                    <a:solidFill>
                      <a:schemeClr val="accent3"/>
                    </a:solidFill>
                  </a:tcPr>
                </a:tc>
                <a:extLst>
                  <a:ext uri="{0D108BD9-81ED-4DB2-BD59-A6C34878D82A}">
                    <a16:rowId xmlns:a16="http://schemas.microsoft.com/office/drawing/2014/main" val="572408300"/>
                  </a:ext>
                </a:extLst>
              </a:tr>
            </a:tbl>
          </a:graphicData>
        </a:graphic>
      </p:graphicFrame>
      <p:grpSp>
        <p:nvGrpSpPr>
          <p:cNvPr id="14" name="グループ化 13">
            <a:extLst>
              <a:ext uri="{FF2B5EF4-FFF2-40B4-BE49-F238E27FC236}">
                <a16:creationId xmlns:a16="http://schemas.microsoft.com/office/drawing/2014/main" id="{9D6A2314-9FB8-5DCD-32E0-B0B86D1549BE}"/>
              </a:ext>
            </a:extLst>
          </p:cNvPr>
          <p:cNvGrpSpPr/>
          <p:nvPr/>
        </p:nvGrpSpPr>
        <p:grpSpPr>
          <a:xfrm>
            <a:off x="7348211" y="46704"/>
            <a:ext cx="1082348" cy="599142"/>
            <a:chOff x="7348211" y="46704"/>
            <a:chExt cx="1082348" cy="599142"/>
          </a:xfrm>
        </p:grpSpPr>
        <p:pic>
          <p:nvPicPr>
            <p:cNvPr id="16" name="図 15" descr="挿絵 が含まれている画像&#10;&#10;AI 生成コンテンツは誤りを含む可能性があります。">
              <a:extLst>
                <a:ext uri="{FF2B5EF4-FFF2-40B4-BE49-F238E27FC236}">
                  <a16:creationId xmlns:a16="http://schemas.microsoft.com/office/drawing/2014/main" id="{27D3D955-ACA1-1674-31D7-C1FE48032B1F}"/>
                </a:ext>
              </a:extLst>
            </p:cNvPr>
            <p:cNvPicPr>
              <a:picLocks noChangeAspect="1"/>
            </p:cNvPicPr>
            <p:nvPr/>
          </p:nvPicPr>
          <p:blipFill>
            <a:blip r:embed="rId7">
              <a:extLst>
                <a:ext uri="{28A0092B-C50C-407E-A947-70E740481C1C}">
                  <a14:useLocalDpi xmlns:a14="http://schemas.microsoft.com/office/drawing/2010/main" val="0"/>
                </a:ext>
              </a:extLst>
            </a:blip>
            <a:srcRect b="70367"/>
            <a:stretch>
              <a:fillRect/>
            </a:stretch>
          </p:blipFill>
          <p:spPr>
            <a:xfrm>
              <a:off x="7883884" y="67486"/>
              <a:ext cx="377953" cy="397478"/>
            </a:xfrm>
            <a:prstGeom prst="rect">
              <a:avLst/>
            </a:prstGeom>
          </p:spPr>
        </p:pic>
        <p:grpSp>
          <p:nvGrpSpPr>
            <p:cNvPr id="17" name="グループ化 16">
              <a:extLst>
                <a:ext uri="{FF2B5EF4-FFF2-40B4-BE49-F238E27FC236}">
                  <a16:creationId xmlns:a16="http://schemas.microsoft.com/office/drawing/2014/main" id="{2FFA8A57-7E94-9F6C-E6AC-B6C0E387A682}"/>
                </a:ext>
              </a:extLst>
            </p:cNvPr>
            <p:cNvGrpSpPr/>
            <p:nvPr/>
          </p:nvGrpSpPr>
          <p:grpSpPr>
            <a:xfrm>
              <a:off x="7348211" y="46704"/>
              <a:ext cx="1082348" cy="599142"/>
              <a:chOff x="7348211" y="46704"/>
              <a:chExt cx="1082348" cy="599142"/>
            </a:xfrm>
          </p:grpSpPr>
          <p:pic>
            <p:nvPicPr>
              <p:cNvPr id="28" name="図 27" descr="アイコン&#10;&#10;AI 生成コンテンツは誤りを含む可能性があります。">
                <a:extLst>
                  <a:ext uri="{FF2B5EF4-FFF2-40B4-BE49-F238E27FC236}">
                    <a16:creationId xmlns:a16="http://schemas.microsoft.com/office/drawing/2014/main" id="{ABA5A854-2248-9E35-60BC-7567A5E8494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14616" y="46704"/>
                <a:ext cx="383795" cy="431684"/>
              </a:xfrm>
              <a:prstGeom prst="rect">
                <a:avLst/>
              </a:prstGeom>
            </p:spPr>
          </p:pic>
          <p:sp>
            <p:nvSpPr>
              <p:cNvPr id="29" name="テキスト ボックス 28">
                <a:extLst>
                  <a:ext uri="{FF2B5EF4-FFF2-40B4-BE49-F238E27FC236}">
                    <a16:creationId xmlns:a16="http://schemas.microsoft.com/office/drawing/2014/main" id="{E4F2885D-03A8-3EEE-7CEB-EFF27C317BE9}"/>
                  </a:ext>
                </a:extLst>
              </p:cNvPr>
              <p:cNvSpPr txBox="1"/>
              <p:nvPr/>
            </p:nvSpPr>
            <p:spPr>
              <a:xfrm>
                <a:off x="7348211" y="445791"/>
                <a:ext cx="1082348" cy="200055"/>
              </a:xfrm>
              <a:prstGeom prst="rect">
                <a:avLst/>
              </a:prstGeom>
              <a:noFill/>
            </p:spPr>
            <p:txBody>
              <a:bodyPr wrap="none" rtlCol="0">
                <a:spAutoFit/>
              </a:bodyPr>
              <a:lstStyle/>
              <a:p>
                <a:r>
                  <a:rPr lang="ja-JP" altLang="en-US" sz="700" b="1" dirty="0"/>
                  <a:t>○○花子・○○かおり</a:t>
                </a:r>
                <a:endParaRPr lang="en-US" altLang="ja-JP" sz="700" b="1" dirty="0"/>
              </a:p>
            </p:txBody>
          </p:sp>
        </p:grpSp>
      </p:grpSp>
    </p:spTree>
    <p:extLst>
      <p:ext uri="{BB962C8B-B14F-4D97-AF65-F5344CB8AC3E}">
        <p14:creationId xmlns:p14="http://schemas.microsoft.com/office/powerpoint/2010/main" val="1425105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68DC4-BACE-321E-684A-B333B6654D9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A56A254-B777-6701-F09E-B269112D0C97}"/>
              </a:ext>
            </a:extLst>
          </p:cNvPr>
          <p:cNvSpPr>
            <a:spLocks noGrp="1"/>
          </p:cNvSpPr>
          <p:nvPr>
            <p:ph type="title"/>
          </p:nvPr>
        </p:nvSpPr>
        <p:spPr/>
        <p:txBody>
          <a:bodyPr/>
          <a:lstStyle/>
          <a:p>
            <a:r>
              <a:rPr lang="ja-JP" altLang="en-US"/>
              <a:t>目次</a:t>
            </a:r>
            <a:endParaRPr kumimoji="1" lang="ja-JP" altLang="en-US"/>
          </a:p>
        </p:txBody>
      </p:sp>
      <p:sp>
        <p:nvSpPr>
          <p:cNvPr id="4" name="スライド番号プレースホルダー 3">
            <a:extLst>
              <a:ext uri="{FF2B5EF4-FFF2-40B4-BE49-F238E27FC236}">
                <a16:creationId xmlns:a16="http://schemas.microsoft.com/office/drawing/2014/main" id="{423B4E65-16F5-9BB9-3DE0-20F2913C7ED4}"/>
              </a:ext>
            </a:extLst>
          </p:cNvPr>
          <p:cNvSpPr>
            <a:spLocks noGrp="1"/>
          </p:cNvSpPr>
          <p:nvPr>
            <p:ph type="sldNum" sz="quarter" idx="12"/>
          </p:nvPr>
        </p:nvSpPr>
        <p:spPr/>
        <p:txBody>
          <a:bodyPr/>
          <a:lstStyle/>
          <a:p>
            <a:fld id="{B5532141-0643-4DAD-B29C-32ADB6799D87}" type="slidenum">
              <a:rPr lang="ja-JP" altLang="en-US" smtClean="0"/>
              <a:pPr/>
              <a:t>2</a:t>
            </a:fld>
            <a:endParaRPr lang="ja-JP" altLang="en-US"/>
          </a:p>
        </p:txBody>
      </p:sp>
      <p:sp>
        <p:nvSpPr>
          <p:cNvPr id="5" name="日付プレースホルダー 4">
            <a:extLst>
              <a:ext uri="{FF2B5EF4-FFF2-40B4-BE49-F238E27FC236}">
                <a16:creationId xmlns:a16="http://schemas.microsoft.com/office/drawing/2014/main" id="{BDF23765-C1C3-7800-E534-A6C1D1F37A8B}"/>
              </a:ext>
            </a:extLst>
          </p:cNvPr>
          <p:cNvSpPr>
            <a:spLocks noGrp="1"/>
          </p:cNvSpPr>
          <p:nvPr>
            <p:ph type="dt" sz="half" idx="4294967295"/>
          </p:nvPr>
        </p:nvSpPr>
        <p:spPr>
          <a:xfrm>
            <a:off x="0" y="4781550"/>
            <a:ext cx="2057400" cy="273050"/>
          </a:xfrm>
        </p:spPr>
        <p:txBody>
          <a:bodyPr/>
          <a:lstStyle/>
          <a:p>
            <a:r>
              <a:rPr kumimoji="1" lang="en-US" altLang="ja-JP"/>
              <a:t>©ABI Inc.</a:t>
            </a:r>
            <a:endParaRPr kumimoji="1" lang="ja-JP" altLang="en-US"/>
          </a:p>
        </p:txBody>
      </p:sp>
      <p:graphicFrame>
        <p:nvGraphicFramePr>
          <p:cNvPr id="7" name="表 6">
            <a:extLst>
              <a:ext uri="{FF2B5EF4-FFF2-40B4-BE49-F238E27FC236}">
                <a16:creationId xmlns:a16="http://schemas.microsoft.com/office/drawing/2014/main" id="{3056782F-2220-0CF8-D6D8-E459F59C751A}"/>
              </a:ext>
            </a:extLst>
          </p:cNvPr>
          <p:cNvGraphicFramePr>
            <a:graphicFrameLocks noGrp="1"/>
          </p:cNvGraphicFramePr>
          <p:nvPr>
            <p:extLst>
              <p:ext uri="{D42A27DB-BD31-4B8C-83A1-F6EECF244321}">
                <p14:modId xmlns:p14="http://schemas.microsoft.com/office/powerpoint/2010/main" val="509818786"/>
              </p:ext>
            </p:extLst>
          </p:nvPr>
        </p:nvGraphicFramePr>
        <p:xfrm>
          <a:off x="4414491" y="600500"/>
          <a:ext cx="4086917" cy="3985150"/>
        </p:xfrm>
        <a:graphic>
          <a:graphicData uri="http://schemas.openxmlformats.org/drawingml/2006/table">
            <a:tbl>
              <a:tblPr firstRow="1" bandRow="1">
                <a:tableStyleId>{2D5ABB26-0587-4C30-8999-92F81FD0307C}</a:tableStyleId>
              </a:tblPr>
              <a:tblGrid>
                <a:gridCol w="3366410">
                  <a:extLst>
                    <a:ext uri="{9D8B030D-6E8A-4147-A177-3AD203B41FA5}">
                      <a16:colId xmlns:a16="http://schemas.microsoft.com/office/drawing/2014/main" val="1917633814"/>
                    </a:ext>
                  </a:extLst>
                </a:gridCol>
                <a:gridCol w="720507">
                  <a:extLst>
                    <a:ext uri="{9D8B030D-6E8A-4147-A177-3AD203B41FA5}">
                      <a16:colId xmlns:a16="http://schemas.microsoft.com/office/drawing/2014/main" val="2382600604"/>
                    </a:ext>
                  </a:extLst>
                </a:gridCol>
              </a:tblGrid>
              <a:tr h="398515">
                <a:tc>
                  <a:txBody>
                    <a:bodyPr/>
                    <a:lstStyle/>
                    <a:p>
                      <a:r>
                        <a:rPr kumimoji="1" lang="ja-JP" altLang="en-US" b="1"/>
                        <a:t>アレルギー対応業務の流れ</a:t>
                      </a:r>
                    </a:p>
                  </a:txBody>
                  <a:tcPr/>
                </a:tc>
                <a:tc>
                  <a:txBody>
                    <a:bodyPr/>
                    <a:lstStyle/>
                    <a:p>
                      <a:r>
                        <a:rPr kumimoji="1" lang="en-US" altLang="ja-JP"/>
                        <a:t>3</a:t>
                      </a:r>
                      <a:endParaRPr kumimoji="1" lang="ja-JP" altLang="en-US"/>
                    </a:p>
                  </a:txBody>
                  <a:tcPr/>
                </a:tc>
                <a:extLst>
                  <a:ext uri="{0D108BD9-81ED-4DB2-BD59-A6C34878D82A}">
                    <a16:rowId xmlns:a16="http://schemas.microsoft.com/office/drawing/2014/main" val="694422327"/>
                  </a:ext>
                </a:extLst>
              </a:tr>
              <a:tr h="398515">
                <a:tc>
                  <a:txBody>
                    <a:bodyPr/>
                    <a:lstStyle/>
                    <a:p>
                      <a:r>
                        <a:rPr kumimoji="1" lang="ja-JP" altLang="en-US" b="1"/>
                        <a:t>業務ウォークスルーとは</a:t>
                      </a:r>
                    </a:p>
                  </a:txBody>
                  <a:tcPr/>
                </a:tc>
                <a:tc>
                  <a:txBody>
                    <a:bodyPr/>
                    <a:lstStyle/>
                    <a:p>
                      <a:r>
                        <a:rPr kumimoji="1" lang="en-US" altLang="ja-JP"/>
                        <a:t>4</a:t>
                      </a:r>
                      <a:endParaRPr kumimoji="1" lang="ja-JP" altLang="en-US"/>
                    </a:p>
                  </a:txBody>
                  <a:tcPr/>
                </a:tc>
                <a:extLst>
                  <a:ext uri="{0D108BD9-81ED-4DB2-BD59-A6C34878D82A}">
                    <a16:rowId xmlns:a16="http://schemas.microsoft.com/office/drawing/2014/main" val="2126239380"/>
                  </a:ext>
                </a:extLst>
              </a:tr>
              <a:tr h="398515">
                <a:tc>
                  <a:txBody>
                    <a:bodyPr/>
                    <a:lstStyle/>
                    <a:p>
                      <a:r>
                        <a:rPr kumimoji="1" lang="ja-JP" altLang="en-US" b="1"/>
                        <a:t>スケジュール</a:t>
                      </a:r>
                    </a:p>
                  </a:txBody>
                  <a:tcPr/>
                </a:tc>
                <a:tc>
                  <a:txBody>
                    <a:bodyPr/>
                    <a:lstStyle/>
                    <a:p>
                      <a:r>
                        <a:rPr kumimoji="1" lang="en-US" altLang="ja-JP"/>
                        <a:t>5</a:t>
                      </a:r>
                      <a:endParaRPr kumimoji="1" lang="ja-JP" altLang="en-US"/>
                    </a:p>
                  </a:txBody>
                  <a:tcPr/>
                </a:tc>
                <a:extLst>
                  <a:ext uri="{0D108BD9-81ED-4DB2-BD59-A6C34878D82A}">
                    <a16:rowId xmlns:a16="http://schemas.microsoft.com/office/drawing/2014/main" val="3411838541"/>
                  </a:ext>
                </a:extLst>
              </a:tr>
              <a:tr h="398515">
                <a:tc>
                  <a:txBody>
                    <a:bodyPr/>
                    <a:lstStyle/>
                    <a:p>
                      <a:r>
                        <a:rPr kumimoji="1" lang="en-US" altLang="ja-JP" b="1"/>
                        <a:t>5</a:t>
                      </a:r>
                      <a:r>
                        <a:rPr kumimoji="1" lang="ja-JP" altLang="en-US" b="1"/>
                        <a:t>つの操作ステップ</a:t>
                      </a:r>
                    </a:p>
                  </a:txBody>
                  <a:tcPr/>
                </a:tc>
                <a:tc>
                  <a:txBody>
                    <a:bodyPr/>
                    <a:lstStyle/>
                    <a:p>
                      <a:r>
                        <a:rPr kumimoji="1" lang="en-US" altLang="ja-JP"/>
                        <a:t>6</a:t>
                      </a:r>
                      <a:endParaRPr kumimoji="1" lang="ja-JP" altLang="en-US"/>
                    </a:p>
                  </a:txBody>
                  <a:tcPr/>
                </a:tc>
                <a:extLst>
                  <a:ext uri="{0D108BD9-81ED-4DB2-BD59-A6C34878D82A}">
                    <a16:rowId xmlns:a16="http://schemas.microsoft.com/office/drawing/2014/main" val="365724579"/>
                  </a:ext>
                </a:extLst>
              </a:tr>
              <a:tr h="398515">
                <a:tc>
                  <a:txBody>
                    <a:bodyPr/>
                    <a:lstStyle/>
                    <a:p>
                      <a:r>
                        <a:rPr kumimoji="1" lang="ja-JP" altLang="en-US" b="1"/>
                        <a:t>ご使用いただく環境・アカウント</a:t>
                      </a:r>
                    </a:p>
                  </a:txBody>
                  <a:tcPr/>
                </a:tc>
                <a:tc>
                  <a:txBody>
                    <a:bodyPr/>
                    <a:lstStyle/>
                    <a:p>
                      <a:r>
                        <a:rPr kumimoji="1" lang="en-US" altLang="ja-JP"/>
                        <a:t>7</a:t>
                      </a:r>
                      <a:endParaRPr kumimoji="1" lang="ja-JP" altLang="en-US"/>
                    </a:p>
                  </a:txBody>
                  <a:tcPr/>
                </a:tc>
                <a:extLst>
                  <a:ext uri="{0D108BD9-81ED-4DB2-BD59-A6C34878D82A}">
                    <a16:rowId xmlns:a16="http://schemas.microsoft.com/office/drawing/2014/main" val="4022488023"/>
                  </a:ext>
                </a:extLst>
              </a:tr>
              <a:tr h="398515">
                <a:tc>
                  <a:txBody>
                    <a:bodyPr/>
                    <a:lstStyle/>
                    <a:p>
                      <a:r>
                        <a:rPr kumimoji="1" lang="ja-JP" altLang="en-US" b="1"/>
                        <a:t>ご使用いただく在籍者のパターン</a:t>
                      </a:r>
                    </a:p>
                  </a:txBody>
                  <a:tcPr/>
                </a:tc>
                <a:tc>
                  <a:txBody>
                    <a:bodyPr/>
                    <a:lstStyle/>
                    <a:p>
                      <a:r>
                        <a:rPr kumimoji="1" lang="en-US" altLang="ja-JP"/>
                        <a:t>8</a:t>
                      </a:r>
                      <a:endParaRPr kumimoji="1" lang="ja-JP" altLang="en-US"/>
                    </a:p>
                  </a:txBody>
                  <a:tcPr/>
                </a:tc>
                <a:extLst>
                  <a:ext uri="{0D108BD9-81ED-4DB2-BD59-A6C34878D82A}">
                    <a16:rowId xmlns:a16="http://schemas.microsoft.com/office/drawing/2014/main" val="2709718565"/>
                  </a:ext>
                </a:extLst>
              </a:tr>
              <a:tr h="398515">
                <a:tc>
                  <a:txBody>
                    <a:bodyPr/>
                    <a:lstStyle/>
                    <a:p>
                      <a:r>
                        <a:rPr kumimoji="1" lang="ja-JP" altLang="en-US" b="1"/>
                        <a:t>操作手順</a:t>
                      </a:r>
                    </a:p>
                  </a:txBody>
                  <a:tcPr/>
                </a:tc>
                <a:tc>
                  <a:txBody>
                    <a:bodyPr/>
                    <a:lstStyle/>
                    <a:p>
                      <a:endParaRPr kumimoji="1" lang="ja-JP" altLang="en-US"/>
                    </a:p>
                  </a:txBody>
                  <a:tcPr/>
                </a:tc>
                <a:extLst>
                  <a:ext uri="{0D108BD9-81ED-4DB2-BD59-A6C34878D82A}">
                    <a16:rowId xmlns:a16="http://schemas.microsoft.com/office/drawing/2014/main" val="2333267958"/>
                  </a:ext>
                </a:extLst>
              </a:tr>
              <a:tr h="398515">
                <a:tc>
                  <a:txBody>
                    <a:bodyPr/>
                    <a:lstStyle/>
                    <a:p>
                      <a:r>
                        <a:rPr kumimoji="1" lang="ja-JP" altLang="en-US"/>
                        <a:t>　①面談・結果通知</a:t>
                      </a:r>
                    </a:p>
                  </a:txBody>
                  <a:tcPr/>
                </a:tc>
                <a:tc>
                  <a:txBody>
                    <a:bodyPr/>
                    <a:lstStyle/>
                    <a:p>
                      <a:r>
                        <a:rPr kumimoji="1" lang="en-US" altLang="ja-JP"/>
                        <a:t>9~21</a:t>
                      </a:r>
                      <a:endParaRPr kumimoji="1" lang="ja-JP" altLang="en-US"/>
                    </a:p>
                  </a:txBody>
                  <a:tcPr/>
                </a:tc>
                <a:extLst>
                  <a:ext uri="{0D108BD9-81ED-4DB2-BD59-A6C34878D82A}">
                    <a16:rowId xmlns:a16="http://schemas.microsoft.com/office/drawing/2014/main" val="861958219"/>
                  </a:ext>
                </a:extLst>
              </a:tr>
              <a:tr h="39851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a:t>　②翌月分の献立確認 当日の配膳確認</a:t>
                      </a:r>
                    </a:p>
                  </a:txBody>
                  <a:tcPr/>
                </a:tc>
                <a:tc>
                  <a:txBody>
                    <a:bodyPr/>
                    <a:lstStyle/>
                    <a:p>
                      <a:r>
                        <a:rPr kumimoji="1" lang="en-US" altLang="ja-JP"/>
                        <a:t>22~27</a:t>
                      </a:r>
                      <a:endParaRPr kumimoji="1" lang="ja-JP" altLang="en-US"/>
                    </a:p>
                  </a:txBody>
                  <a:tcPr/>
                </a:tc>
                <a:extLst>
                  <a:ext uri="{0D108BD9-81ED-4DB2-BD59-A6C34878D82A}">
                    <a16:rowId xmlns:a16="http://schemas.microsoft.com/office/drawing/2014/main" val="3170954572"/>
                  </a:ext>
                </a:extLst>
              </a:tr>
              <a:tr h="39851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ja-JP" altLang="en-US" b="1"/>
                        <a:t>お問い合わせ窓口</a:t>
                      </a:r>
                      <a:endParaRPr kumimoji="1" lang="ja-JP" altLang="en-US" b="1"/>
                    </a:p>
                  </a:txBody>
                  <a:tcPr/>
                </a:tc>
                <a:tc>
                  <a:txBody>
                    <a:bodyPr/>
                    <a:lstStyle/>
                    <a:p>
                      <a:r>
                        <a:rPr kumimoji="1" lang="en-US" altLang="ja-JP" b="0"/>
                        <a:t>28</a:t>
                      </a:r>
                      <a:endParaRPr kumimoji="1" lang="ja-JP" altLang="en-US" b="0"/>
                    </a:p>
                  </a:txBody>
                  <a:tcPr/>
                </a:tc>
                <a:extLst>
                  <a:ext uri="{0D108BD9-81ED-4DB2-BD59-A6C34878D82A}">
                    <a16:rowId xmlns:a16="http://schemas.microsoft.com/office/drawing/2014/main" val="1761326661"/>
                  </a:ext>
                </a:extLst>
              </a:tr>
            </a:tbl>
          </a:graphicData>
        </a:graphic>
      </p:graphicFrame>
    </p:spTree>
    <p:extLst>
      <p:ext uri="{BB962C8B-B14F-4D97-AF65-F5344CB8AC3E}">
        <p14:creationId xmlns:p14="http://schemas.microsoft.com/office/powerpoint/2010/main" val="3814261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AC0DE-6256-5AB9-2321-6A1F741868FA}"/>
            </a:ext>
          </a:extLst>
        </p:cNvPr>
        <p:cNvGrpSpPr/>
        <p:nvPr/>
      </p:nvGrpSpPr>
      <p:grpSpPr>
        <a:xfrm>
          <a:off x="0" y="0"/>
          <a:ext cx="0" cy="0"/>
          <a:chOff x="0" y="0"/>
          <a:chExt cx="0" cy="0"/>
        </a:xfrm>
      </p:grpSpPr>
      <p:sp>
        <p:nvSpPr>
          <p:cNvPr id="19" name="四角形: 角を丸くする 18">
            <a:extLst>
              <a:ext uri="{FF2B5EF4-FFF2-40B4-BE49-F238E27FC236}">
                <a16:creationId xmlns:a16="http://schemas.microsoft.com/office/drawing/2014/main" id="{08DD1EE9-3AD8-6E07-D9C9-D62CA93F5CA9}"/>
              </a:ext>
            </a:extLst>
          </p:cNvPr>
          <p:cNvSpPr/>
          <p:nvPr/>
        </p:nvSpPr>
        <p:spPr>
          <a:xfrm>
            <a:off x="419931" y="1658948"/>
            <a:ext cx="1012629" cy="269904"/>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t>面談後</a:t>
            </a:r>
          </a:p>
        </p:txBody>
      </p:sp>
      <p:sp>
        <p:nvSpPr>
          <p:cNvPr id="17" name="二等辺三角形 16">
            <a:extLst>
              <a:ext uri="{FF2B5EF4-FFF2-40B4-BE49-F238E27FC236}">
                <a16:creationId xmlns:a16="http://schemas.microsoft.com/office/drawing/2014/main" id="{8B8341A1-ADF3-310B-98F4-98C3140D0E4E}"/>
              </a:ext>
            </a:extLst>
          </p:cNvPr>
          <p:cNvSpPr/>
          <p:nvPr/>
        </p:nvSpPr>
        <p:spPr>
          <a:xfrm rot="5400000">
            <a:off x="4396827" y="2993781"/>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51F4460-0FB1-76A2-EB2B-C53C7163941D}"/>
              </a:ext>
            </a:extLst>
          </p:cNvPr>
          <p:cNvSpPr>
            <a:spLocks noGrp="1"/>
          </p:cNvSpPr>
          <p:nvPr>
            <p:ph type="title"/>
          </p:nvPr>
        </p:nvSpPr>
        <p:spPr>
          <a:xfrm>
            <a:off x="419931" y="311115"/>
            <a:ext cx="6356426" cy="329959"/>
          </a:xfrm>
        </p:spPr>
        <p:txBody>
          <a:bodyPr/>
          <a:lstStyle/>
          <a:p>
            <a:r>
              <a:rPr lang="ja-JP" altLang="en-US"/>
              <a:t>年ごとの操作：面談・結果通知</a:t>
            </a:r>
            <a:endParaRPr kumimoji="1" lang="ja-JP" altLang="en-US"/>
          </a:p>
        </p:txBody>
      </p:sp>
      <p:sp>
        <p:nvSpPr>
          <p:cNvPr id="4" name="スライド番号プレースホルダー 3">
            <a:extLst>
              <a:ext uri="{FF2B5EF4-FFF2-40B4-BE49-F238E27FC236}">
                <a16:creationId xmlns:a16="http://schemas.microsoft.com/office/drawing/2014/main" id="{693936E5-1736-1F9A-78FE-15B19825DCDD}"/>
              </a:ext>
            </a:extLst>
          </p:cNvPr>
          <p:cNvSpPr>
            <a:spLocks noGrp="1"/>
          </p:cNvSpPr>
          <p:nvPr>
            <p:ph type="sldNum" sz="quarter" idx="12"/>
          </p:nvPr>
        </p:nvSpPr>
        <p:spPr/>
        <p:txBody>
          <a:bodyPr/>
          <a:lstStyle/>
          <a:p>
            <a:fld id="{B5532141-0643-4DAD-B29C-32ADB6799D87}" type="slidenum">
              <a:rPr lang="ja-JP" altLang="en-US" smtClean="0"/>
              <a:pPr/>
              <a:t>20</a:t>
            </a:fld>
            <a:endParaRPr lang="ja-JP" altLang="en-US"/>
          </a:p>
        </p:txBody>
      </p:sp>
      <p:sp>
        <p:nvSpPr>
          <p:cNvPr id="5" name="日付プレースホルダー 4">
            <a:extLst>
              <a:ext uri="{FF2B5EF4-FFF2-40B4-BE49-F238E27FC236}">
                <a16:creationId xmlns:a16="http://schemas.microsoft.com/office/drawing/2014/main" id="{CD5C0258-63A6-2CE6-87CD-238664495972}"/>
              </a:ext>
            </a:extLst>
          </p:cNvPr>
          <p:cNvSpPr>
            <a:spLocks noGrp="1"/>
          </p:cNvSpPr>
          <p:nvPr>
            <p:ph type="dt" sz="half" idx="10"/>
          </p:nvPr>
        </p:nvSpPr>
        <p:spPr/>
        <p:txBody>
          <a:bodyPr/>
          <a:lstStyle/>
          <a:p>
            <a:r>
              <a:rPr kumimoji="1" lang="en-US" altLang="ja-JP"/>
              <a:t>©ABI Inc.</a:t>
            </a:r>
            <a:endParaRPr kumimoji="1" lang="ja-JP" altLang="en-US"/>
          </a:p>
        </p:txBody>
      </p:sp>
      <p:sp>
        <p:nvSpPr>
          <p:cNvPr id="8" name="矢印: 五方向 7">
            <a:extLst>
              <a:ext uri="{FF2B5EF4-FFF2-40B4-BE49-F238E27FC236}">
                <a16:creationId xmlns:a16="http://schemas.microsoft.com/office/drawing/2014/main" id="{7726F1AB-F7C4-4ED8-A341-3D7456DF33E7}"/>
              </a:ext>
            </a:extLst>
          </p:cNvPr>
          <p:cNvSpPr/>
          <p:nvPr/>
        </p:nvSpPr>
        <p:spPr>
          <a:xfrm>
            <a:off x="408501"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サインイン</a:t>
            </a:r>
          </a:p>
        </p:txBody>
      </p:sp>
      <p:sp>
        <p:nvSpPr>
          <p:cNvPr id="9" name="矢印: 五方向 8">
            <a:extLst>
              <a:ext uri="{FF2B5EF4-FFF2-40B4-BE49-F238E27FC236}">
                <a16:creationId xmlns:a16="http://schemas.microsoft.com/office/drawing/2014/main" id="{EFD3D794-22E2-3D89-7BE8-A5320687255A}"/>
              </a:ext>
            </a:extLst>
          </p:cNvPr>
          <p:cNvSpPr/>
          <p:nvPr/>
        </p:nvSpPr>
        <p:spPr>
          <a:xfrm>
            <a:off x="1782198"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面談の実施</a:t>
            </a:r>
          </a:p>
        </p:txBody>
      </p:sp>
      <p:sp>
        <p:nvSpPr>
          <p:cNvPr id="10" name="矢印: 五方向 9">
            <a:extLst>
              <a:ext uri="{FF2B5EF4-FFF2-40B4-BE49-F238E27FC236}">
                <a16:creationId xmlns:a16="http://schemas.microsoft.com/office/drawing/2014/main" id="{459ADBF9-D5B5-2D10-EE37-DA5C91769284}"/>
              </a:ext>
            </a:extLst>
          </p:cNvPr>
          <p:cNvSpPr/>
          <p:nvPr/>
        </p:nvSpPr>
        <p:spPr>
          <a:xfrm>
            <a:off x="3155895" y="762746"/>
            <a:ext cx="2073524" cy="212614"/>
          </a:xfrm>
          <a:prstGeom prst="homePlate">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面談内容の通知・確定</a:t>
            </a:r>
          </a:p>
        </p:txBody>
      </p:sp>
      <p:sp>
        <p:nvSpPr>
          <p:cNvPr id="11" name="矢印: 五方向 10">
            <a:extLst>
              <a:ext uri="{FF2B5EF4-FFF2-40B4-BE49-F238E27FC236}">
                <a16:creationId xmlns:a16="http://schemas.microsoft.com/office/drawing/2014/main" id="{962B2A2F-54A4-2EAD-CAEB-F4552F2C42A9}"/>
              </a:ext>
            </a:extLst>
          </p:cNvPr>
          <p:cNvSpPr/>
          <p:nvPr/>
        </p:nvSpPr>
        <p:spPr>
          <a:xfrm>
            <a:off x="5248701" y="762746"/>
            <a:ext cx="1822011"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翌月分の献立確認</a:t>
            </a:r>
          </a:p>
        </p:txBody>
      </p:sp>
      <p:sp>
        <p:nvSpPr>
          <p:cNvPr id="12" name="矢印: 五方向 11">
            <a:extLst>
              <a:ext uri="{FF2B5EF4-FFF2-40B4-BE49-F238E27FC236}">
                <a16:creationId xmlns:a16="http://schemas.microsoft.com/office/drawing/2014/main" id="{5743D587-E720-F9C2-12F6-61DA850DB969}"/>
              </a:ext>
            </a:extLst>
          </p:cNvPr>
          <p:cNvSpPr/>
          <p:nvPr/>
        </p:nvSpPr>
        <p:spPr>
          <a:xfrm>
            <a:off x="7089996" y="762746"/>
            <a:ext cx="1585792" cy="212614"/>
          </a:xfrm>
          <a:prstGeom prst="homePlate">
            <a:avLst>
              <a:gd name="adj" fmla="val 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当日の配膳確認</a:t>
            </a:r>
          </a:p>
        </p:txBody>
      </p:sp>
      <p:sp>
        <p:nvSpPr>
          <p:cNvPr id="13" name="テキスト ボックス 12">
            <a:extLst>
              <a:ext uri="{FF2B5EF4-FFF2-40B4-BE49-F238E27FC236}">
                <a16:creationId xmlns:a16="http://schemas.microsoft.com/office/drawing/2014/main" id="{BA7E2E5F-BB5A-B24F-CCD7-09F8404CEB61}"/>
              </a:ext>
            </a:extLst>
          </p:cNvPr>
          <p:cNvSpPr txBox="1"/>
          <p:nvPr/>
        </p:nvSpPr>
        <p:spPr>
          <a:xfrm>
            <a:off x="408501" y="4319766"/>
            <a:ext cx="4008827" cy="276999"/>
          </a:xfrm>
          <a:prstGeom prst="rect">
            <a:avLst/>
          </a:prstGeom>
          <a:noFill/>
        </p:spPr>
        <p:txBody>
          <a:bodyPr wrap="square">
            <a:spAutoFit/>
          </a:bodyPr>
          <a:lstStyle/>
          <a:p>
            <a:pPr algn="ctr">
              <a:defRPr/>
            </a:pPr>
            <a:r>
              <a:rPr lang="ja-JP" altLang="en-US" sz="1200" b="1">
                <a:solidFill>
                  <a:srgbClr val="47278B"/>
                </a:solidFill>
                <a:latin typeface="Arial"/>
                <a:ea typeface="游ゴシック"/>
              </a:rPr>
              <a:t>❶画面下部にある喫食パターンを選択</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pic>
        <p:nvPicPr>
          <p:cNvPr id="14" name="図 13">
            <a:extLst>
              <a:ext uri="{FF2B5EF4-FFF2-40B4-BE49-F238E27FC236}">
                <a16:creationId xmlns:a16="http://schemas.microsoft.com/office/drawing/2014/main" id="{A893DBDC-29F3-7512-AA15-C44C035AF963}"/>
              </a:ext>
            </a:extLst>
          </p:cNvPr>
          <p:cNvPicPr>
            <a:picLocks noChangeAspect="1"/>
          </p:cNvPicPr>
          <p:nvPr/>
        </p:nvPicPr>
        <p:blipFill>
          <a:blip r:embed="rId3">
            <a:extLst>
              <a:ext uri="{28A0092B-C50C-407E-A947-70E740481C1C}">
                <a14:useLocalDpi xmlns:a14="http://schemas.microsoft.com/office/drawing/2010/main" val="0"/>
              </a:ext>
            </a:extLst>
          </a:blip>
          <a:srcRect l="9221" r="9221"/>
          <a:stretch/>
        </p:blipFill>
        <p:spPr>
          <a:xfrm>
            <a:off x="408501" y="1974572"/>
            <a:ext cx="4014780" cy="2330882"/>
          </a:xfrm>
          <a:prstGeom prst="rect">
            <a:avLst/>
          </a:prstGeom>
          <a:ln>
            <a:solidFill>
              <a:schemeClr val="tx1"/>
            </a:solidFill>
          </a:ln>
        </p:spPr>
      </p:pic>
      <p:sp>
        <p:nvSpPr>
          <p:cNvPr id="15" name="コンテンツ プレースホルダー 2">
            <a:extLst>
              <a:ext uri="{FF2B5EF4-FFF2-40B4-BE49-F238E27FC236}">
                <a16:creationId xmlns:a16="http://schemas.microsoft.com/office/drawing/2014/main" id="{E631B63F-F32A-56A7-C7D8-739B631A3432}"/>
              </a:ext>
            </a:extLst>
          </p:cNvPr>
          <p:cNvSpPr>
            <a:spLocks noGrp="1"/>
          </p:cNvSpPr>
          <p:nvPr/>
        </p:nvSpPr>
        <p:spPr>
          <a:xfrm>
            <a:off x="342260" y="1109098"/>
            <a:ext cx="8318287" cy="603190"/>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kumimoji="1" lang="ja-JP" altLang="en-US" sz="1200"/>
              <a:t>保護者がアレルギー等の情報登録をすると、中学校に通知が届きます（詳細は集合研修資料をご覧ください）。</a:t>
            </a:r>
            <a:endParaRPr kumimoji="1" lang="en-US" altLang="ja-JP" sz="1200"/>
          </a:p>
          <a:p>
            <a:pPr marL="0" indent="0">
              <a:buNone/>
            </a:pPr>
            <a:r>
              <a:rPr kumimoji="1" lang="ja-JP" altLang="en-US" sz="1200"/>
              <a:t>通知受領後「面談チェックシート」を用いて保護者と面談を行い、面談の記録をポータル上で登録します。</a:t>
            </a:r>
          </a:p>
        </p:txBody>
      </p:sp>
      <p:pic>
        <p:nvPicPr>
          <p:cNvPr id="16" name="図 15">
            <a:extLst>
              <a:ext uri="{FF2B5EF4-FFF2-40B4-BE49-F238E27FC236}">
                <a16:creationId xmlns:a16="http://schemas.microsoft.com/office/drawing/2014/main" id="{ED1C8778-6D8D-6E47-D049-5E1604FC3C20}"/>
              </a:ext>
            </a:extLst>
          </p:cNvPr>
          <p:cNvPicPr>
            <a:picLocks noChangeAspect="1"/>
          </p:cNvPicPr>
          <p:nvPr/>
        </p:nvPicPr>
        <p:blipFill>
          <a:blip r:embed="rId4">
            <a:extLst>
              <a:ext uri="{28A0092B-C50C-407E-A947-70E740481C1C}">
                <a14:useLocalDpi xmlns:a14="http://schemas.microsoft.com/office/drawing/2010/main" val="0"/>
              </a:ext>
            </a:extLst>
          </a:blip>
          <a:srcRect t="8480" b="8480"/>
          <a:stretch/>
        </p:blipFill>
        <p:spPr>
          <a:xfrm>
            <a:off x="4661008" y="1974572"/>
            <a:ext cx="4014780" cy="2330882"/>
          </a:xfrm>
          <a:prstGeom prst="rect">
            <a:avLst/>
          </a:prstGeom>
          <a:ln>
            <a:solidFill>
              <a:schemeClr val="tx1"/>
            </a:solidFill>
          </a:ln>
        </p:spPr>
      </p:pic>
      <p:sp>
        <p:nvSpPr>
          <p:cNvPr id="18" name="テキスト ボックス 17">
            <a:extLst>
              <a:ext uri="{FF2B5EF4-FFF2-40B4-BE49-F238E27FC236}">
                <a16:creationId xmlns:a16="http://schemas.microsoft.com/office/drawing/2014/main" id="{4989897D-768B-E256-666C-7AC15169D8DB}"/>
              </a:ext>
            </a:extLst>
          </p:cNvPr>
          <p:cNvSpPr txBox="1"/>
          <p:nvPr/>
        </p:nvSpPr>
        <p:spPr>
          <a:xfrm>
            <a:off x="4645768" y="4319766"/>
            <a:ext cx="4008827" cy="276999"/>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❷そのほか面談内容と学校での対応を、各項目に入力</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sp>
        <p:nvSpPr>
          <p:cNvPr id="21" name="四角形: 角を丸くする 20">
            <a:extLst>
              <a:ext uri="{FF2B5EF4-FFF2-40B4-BE49-F238E27FC236}">
                <a16:creationId xmlns:a16="http://schemas.microsoft.com/office/drawing/2014/main" id="{D9ACACF1-006B-815D-FBB1-8220C7F0B3C2}"/>
              </a:ext>
            </a:extLst>
          </p:cNvPr>
          <p:cNvSpPr/>
          <p:nvPr/>
        </p:nvSpPr>
        <p:spPr>
          <a:xfrm>
            <a:off x="643890" y="2726357"/>
            <a:ext cx="2145635" cy="228709"/>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DC2FA17B-C330-23BD-6B13-7C11178A39ED}"/>
              </a:ext>
            </a:extLst>
          </p:cNvPr>
          <p:cNvSpPr/>
          <p:nvPr/>
        </p:nvSpPr>
        <p:spPr>
          <a:xfrm>
            <a:off x="4583430" y="3212926"/>
            <a:ext cx="4152069" cy="603190"/>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 name="吹き出し: 四角形 2">
            <a:extLst>
              <a:ext uri="{FF2B5EF4-FFF2-40B4-BE49-F238E27FC236}">
                <a16:creationId xmlns:a16="http://schemas.microsoft.com/office/drawing/2014/main" id="{4D29B84F-86FD-CD57-1617-7D1AD00C67F9}"/>
              </a:ext>
            </a:extLst>
          </p:cNvPr>
          <p:cNvSpPr/>
          <p:nvPr/>
        </p:nvSpPr>
        <p:spPr>
          <a:xfrm>
            <a:off x="2301474" y="1891489"/>
            <a:ext cx="2012949" cy="571117"/>
          </a:xfrm>
          <a:prstGeom prst="wedgeRectCallout">
            <a:avLst>
              <a:gd name="adj1" fmla="val -43068"/>
              <a:gd name="adj2" fmla="val 82237"/>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800" b="1"/>
              <a:t>対応方法の選択肢は現在開発中につき、</a:t>
            </a:r>
            <a:endParaRPr kumimoji="1" lang="en-US" altLang="ja-JP" sz="800" b="1"/>
          </a:p>
          <a:p>
            <a:pPr algn="ctr"/>
            <a:r>
              <a:rPr kumimoji="1" lang="ja-JP" altLang="en-US" sz="800" b="1"/>
              <a:t>実際の選択肢とは異なります。</a:t>
            </a:r>
            <a:endParaRPr kumimoji="1" lang="en-US" altLang="ja-JP" sz="800" b="1"/>
          </a:p>
          <a:p>
            <a:pPr algn="ctr"/>
            <a:endParaRPr lang="en-US" altLang="ja-JP" sz="600"/>
          </a:p>
          <a:p>
            <a:pPr algn="ctr"/>
            <a:r>
              <a:rPr lang="en-US" altLang="ja-JP" sz="600"/>
              <a:t>※</a:t>
            </a:r>
            <a:r>
              <a:rPr lang="ja-JP" altLang="en-US" sz="600"/>
              <a:t>集合研修 座学資料</a:t>
            </a:r>
            <a:r>
              <a:rPr lang="en-US" altLang="ja-JP" sz="600"/>
              <a:t>P.24</a:t>
            </a:r>
            <a:r>
              <a:rPr lang="ja-JP" altLang="en-US" sz="600"/>
              <a:t>を参照</a:t>
            </a:r>
            <a:endParaRPr kumimoji="1" lang="ja-JP" altLang="en-US" sz="600"/>
          </a:p>
        </p:txBody>
      </p:sp>
      <p:graphicFrame>
        <p:nvGraphicFramePr>
          <p:cNvPr id="22" name="表 21">
            <a:extLst>
              <a:ext uri="{FF2B5EF4-FFF2-40B4-BE49-F238E27FC236}">
                <a16:creationId xmlns:a16="http://schemas.microsoft.com/office/drawing/2014/main" id="{5BB98D46-BA42-B714-38FE-FC323A91FEC0}"/>
              </a:ext>
            </a:extLst>
          </p:cNvPr>
          <p:cNvGraphicFramePr>
            <a:graphicFrameLocks noGrp="1"/>
          </p:cNvGraphicFramePr>
          <p:nvPr>
            <p:extLst>
              <p:ext uri="{D42A27DB-BD31-4B8C-83A1-F6EECF244321}">
                <p14:modId xmlns:p14="http://schemas.microsoft.com/office/powerpoint/2010/main" val="803625010"/>
              </p:ext>
            </p:extLst>
          </p:nvPr>
        </p:nvGraphicFramePr>
        <p:xfrm>
          <a:off x="4417328" y="253410"/>
          <a:ext cx="4004234" cy="379915"/>
        </p:xfrm>
        <a:graphic>
          <a:graphicData uri="http://schemas.openxmlformats.org/drawingml/2006/table">
            <a:tbl>
              <a:tblPr firstRow="1" bandRow="1">
                <a:tableStyleId>{5C22544A-7EE6-4342-B048-85BDC9FD1C3A}</a:tableStyleId>
              </a:tblPr>
              <a:tblGrid>
                <a:gridCol w="830514">
                  <a:extLst>
                    <a:ext uri="{9D8B030D-6E8A-4147-A177-3AD203B41FA5}">
                      <a16:colId xmlns:a16="http://schemas.microsoft.com/office/drawing/2014/main" val="1653316506"/>
                    </a:ext>
                  </a:extLst>
                </a:gridCol>
                <a:gridCol w="1099466">
                  <a:extLst>
                    <a:ext uri="{9D8B030D-6E8A-4147-A177-3AD203B41FA5}">
                      <a16:colId xmlns:a16="http://schemas.microsoft.com/office/drawing/2014/main" val="459887312"/>
                    </a:ext>
                  </a:extLst>
                </a:gridCol>
                <a:gridCol w="929696">
                  <a:extLst>
                    <a:ext uri="{9D8B030D-6E8A-4147-A177-3AD203B41FA5}">
                      <a16:colId xmlns:a16="http://schemas.microsoft.com/office/drawing/2014/main" val="1369056408"/>
                    </a:ext>
                  </a:extLst>
                </a:gridCol>
                <a:gridCol w="1144558">
                  <a:extLst>
                    <a:ext uri="{9D8B030D-6E8A-4147-A177-3AD203B41FA5}">
                      <a16:colId xmlns:a16="http://schemas.microsoft.com/office/drawing/2014/main" val="3651855644"/>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2">
                        <a:lumMod val="75000"/>
                      </a:schemeClr>
                    </a:solidFill>
                  </a:tcPr>
                </a:tc>
                <a:tc>
                  <a:txBody>
                    <a:bodyPr/>
                    <a:lstStyle/>
                    <a:p>
                      <a:pPr algn="ctr"/>
                      <a:r>
                        <a:rPr kumimoji="1" lang="ja-JP" altLang="en-US">
                          <a:solidFill>
                            <a:schemeClr val="tx1"/>
                          </a:solidFill>
                        </a:rPr>
                        <a:t>管理職</a:t>
                      </a:r>
                      <a:endParaRPr kumimoji="1" lang="en-US" altLang="ja-JP">
                        <a:solidFill>
                          <a:schemeClr val="tx1"/>
                        </a:solidFill>
                      </a:endParaRPr>
                    </a:p>
                  </a:txBody>
                  <a:tcPr anchor="ctr">
                    <a:lnR w="38100" cap="flat" cmpd="sng" algn="ctr">
                      <a:solidFill>
                        <a:schemeClr val="bg1"/>
                      </a:solidFill>
                      <a:prstDash val="solid"/>
                      <a:round/>
                      <a:headEnd type="none" w="med" len="med"/>
                      <a:tailEnd type="none" w="med" len="med"/>
                    </a:lnR>
                    <a:solidFill>
                      <a:schemeClr val="accent3"/>
                    </a:solidFill>
                  </a:tcPr>
                </a:tc>
                <a:tc>
                  <a:txBody>
                    <a:bodyPr/>
                    <a:lstStyle/>
                    <a:p>
                      <a:pPr algn="ctr"/>
                      <a:r>
                        <a:rPr kumimoji="1" lang="ja-JP" altLang="en-US" sz="900">
                          <a:solidFill>
                            <a:schemeClr val="bg1"/>
                          </a:solidFill>
                        </a:rPr>
                        <a:t>登録できる</a:t>
                      </a:r>
                      <a:br>
                        <a:rPr kumimoji="1" lang="en-US" altLang="ja-JP" sz="900">
                          <a:solidFill>
                            <a:schemeClr val="bg1"/>
                          </a:solidFill>
                        </a:rPr>
                      </a:br>
                      <a:r>
                        <a:rPr kumimoji="1" lang="ja-JP" altLang="en-US" sz="900">
                          <a:solidFill>
                            <a:schemeClr val="bg1"/>
                          </a:solidFill>
                        </a:rPr>
                        <a:t>在籍者</a:t>
                      </a:r>
                      <a:endParaRPr kumimoji="1" lang="en-US" altLang="ja-JP" sz="900">
                        <a:solidFill>
                          <a:schemeClr val="bg1"/>
                        </a:solidFill>
                      </a:endParaRPr>
                    </a:p>
                  </a:txBody>
                  <a:tcPr anchor="ctr">
                    <a:lnL w="38100" cap="flat" cmpd="sng" algn="ctr">
                      <a:solidFill>
                        <a:schemeClr val="bg1"/>
                      </a:solidFill>
                      <a:prstDash val="solid"/>
                      <a:round/>
                      <a:headEnd type="none" w="med" len="med"/>
                      <a:tailEnd type="none" w="med" len="med"/>
                    </a:lnL>
                    <a:solidFill>
                      <a:schemeClr val="accent2">
                        <a:lumMod val="75000"/>
                      </a:schemeClr>
                    </a:solidFill>
                  </a:tcPr>
                </a:tc>
                <a:tc>
                  <a:txBody>
                    <a:bodyPr/>
                    <a:lstStyle/>
                    <a:p>
                      <a:endParaRPr kumimoji="1" lang="ja-JP" altLang="en-US"/>
                    </a:p>
                  </a:txBody>
                  <a:tcPr anchor="ctr">
                    <a:solidFill>
                      <a:schemeClr val="accent3"/>
                    </a:solidFill>
                  </a:tcPr>
                </a:tc>
                <a:extLst>
                  <a:ext uri="{0D108BD9-81ED-4DB2-BD59-A6C34878D82A}">
                    <a16:rowId xmlns:a16="http://schemas.microsoft.com/office/drawing/2014/main" val="572408300"/>
                  </a:ext>
                </a:extLst>
              </a:tr>
            </a:tbl>
          </a:graphicData>
        </a:graphic>
      </p:graphicFrame>
      <p:grpSp>
        <p:nvGrpSpPr>
          <p:cNvPr id="24" name="グループ化 23">
            <a:extLst>
              <a:ext uri="{FF2B5EF4-FFF2-40B4-BE49-F238E27FC236}">
                <a16:creationId xmlns:a16="http://schemas.microsoft.com/office/drawing/2014/main" id="{5E7B6AA8-7EF4-0BFB-296A-461B2C530B8F}"/>
              </a:ext>
            </a:extLst>
          </p:cNvPr>
          <p:cNvGrpSpPr/>
          <p:nvPr/>
        </p:nvGrpSpPr>
        <p:grpSpPr>
          <a:xfrm>
            <a:off x="7348211" y="46704"/>
            <a:ext cx="1082348" cy="599142"/>
            <a:chOff x="7348211" y="46704"/>
            <a:chExt cx="1082348" cy="599142"/>
          </a:xfrm>
        </p:grpSpPr>
        <p:pic>
          <p:nvPicPr>
            <p:cNvPr id="25" name="図 24" descr="挿絵 が含まれている画像&#10;&#10;AI 生成コンテンツは誤りを含む可能性があります。">
              <a:extLst>
                <a:ext uri="{FF2B5EF4-FFF2-40B4-BE49-F238E27FC236}">
                  <a16:creationId xmlns:a16="http://schemas.microsoft.com/office/drawing/2014/main" id="{96A8D5E7-45F9-DF58-AA06-671C5CFB0563}"/>
                </a:ext>
              </a:extLst>
            </p:cNvPr>
            <p:cNvPicPr>
              <a:picLocks noChangeAspect="1"/>
            </p:cNvPicPr>
            <p:nvPr/>
          </p:nvPicPr>
          <p:blipFill>
            <a:blip r:embed="rId5">
              <a:extLst>
                <a:ext uri="{28A0092B-C50C-407E-A947-70E740481C1C}">
                  <a14:useLocalDpi xmlns:a14="http://schemas.microsoft.com/office/drawing/2010/main" val="0"/>
                </a:ext>
              </a:extLst>
            </a:blip>
            <a:srcRect b="70367"/>
            <a:stretch>
              <a:fillRect/>
            </a:stretch>
          </p:blipFill>
          <p:spPr>
            <a:xfrm>
              <a:off x="7883884" y="67486"/>
              <a:ext cx="377953" cy="397478"/>
            </a:xfrm>
            <a:prstGeom prst="rect">
              <a:avLst/>
            </a:prstGeom>
          </p:spPr>
        </p:pic>
        <p:grpSp>
          <p:nvGrpSpPr>
            <p:cNvPr id="26" name="グループ化 25">
              <a:extLst>
                <a:ext uri="{FF2B5EF4-FFF2-40B4-BE49-F238E27FC236}">
                  <a16:creationId xmlns:a16="http://schemas.microsoft.com/office/drawing/2014/main" id="{07A3D9F1-19F1-5D27-42A7-BE21E9027C9B}"/>
                </a:ext>
              </a:extLst>
            </p:cNvPr>
            <p:cNvGrpSpPr/>
            <p:nvPr/>
          </p:nvGrpSpPr>
          <p:grpSpPr>
            <a:xfrm>
              <a:off x="7348211" y="46704"/>
              <a:ext cx="1082348" cy="599142"/>
              <a:chOff x="7348211" y="46704"/>
              <a:chExt cx="1082348" cy="599142"/>
            </a:xfrm>
          </p:grpSpPr>
          <p:pic>
            <p:nvPicPr>
              <p:cNvPr id="29" name="図 28" descr="アイコン&#10;&#10;AI 生成コンテンツは誤りを含む可能性があります。">
                <a:extLst>
                  <a:ext uri="{FF2B5EF4-FFF2-40B4-BE49-F238E27FC236}">
                    <a16:creationId xmlns:a16="http://schemas.microsoft.com/office/drawing/2014/main" id="{61AAB2F2-6CAF-8632-9CBC-845D2CA777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14616" y="46704"/>
                <a:ext cx="383795" cy="431684"/>
              </a:xfrm>
              <a:prstGeom prst="rect">
                <a:avLst/>
              </a:prstGeom>
            </p:spPr>
          </p:pic>
          <p:sp>
            <p:nvSpPr>
              <p:cNvPr id="30" name="テキスト ボックス 29">
                <a:extLst>
                  <a:ext uri="{FF2B5EF4-FFF2-40B4-BE49-F238E27FC236}">
                    <a16:creationId xmlns:a16="http://schemas.microsoft.com/office/drawing/2014/main" id="{89BFAACC-3870-6D26-6B08-AB728AB82C79}"/>
                  </a:ext>
                </a:extLst>
              </p:cNvPr>
              <p:cNvSpPr txBox="1"/>
              <p:nvPr/>
            </p:nvSpPr>
            <p:spPr>
              <a:xfrm>
                <a:off x="7348211" y="445791"/>
                <a:ext cx="1082348" cy="200055"/>
              </a:xfrm>
              <a:prstGeom prst="rect">
                <a:avLst/>
              </a:prstGeom>
              <a:noFill/>
            </p:spPr>
            <p:txBody>
              <a:bodyPr wrap="none" rtlCol="0">
                <a:spAutoFit/>
              </a:bodyPr>
              <a:lstStyle/>
              <a:p>
                <a:r>
                  <a:rPr lang="ja-JP" altLang="en-US" sz="700" b="1" dirty="0"/>
                  <a:t>○○花子・○○かおり</a:t>
                </a:r>
                <a:endParaRPr lang="en-US" altLang="ja-JP" sz="700" b="1" dirty="0"/>
              </a:p>
            </p:txBody>
          </p:sp>
        </p:grpSp>
      </p:grpSp>
    </p:spTree>
    <p:extLst>
      <p:ext uri="{BB962C8B-B14F-4D97-AF65-F5344CB8AC3E}">
        <p14:creationId xmlns:p14="http://schemas.microsoft.com/office/powerpoint/2010/main" val="1285019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A5CEE-797D-6E43-63E6-442AF388DF89}"/>
            </a:ext>
          </a:extLst>
        </p:cNvPr>
        <p:cNvGrpSpPr/>
        <p:nvPr/>
      </p:nvGrpSpPr>
      <p:grpSpPr>
        <a:xfrm>
          <a:off x="0" y="0"/>
          <a:ext cx="0" cy="0"/>
          <a:chOff x="0" y="0"/>
          <a:chExt cx="0" cy="0"/>
        </a:xfrm>
      </p:grpSpPr>
      <p:sp>
        <p:nvSpPr>
          <p:cNvPr id="19" name="四角形: 角を丸くする 18">
            <a:extLst>
              <a:ext uri="{FF2B5EF4-FFF2-40B4-BE49-F238E27FC236}">
                <a16:creationId xmlns:a16="http://schemas.microsoft.com/office/drawing/2014/main" id="{4B4E1EF4-F7D4-C083-CA7E-2016397F0106}"/>
              </a:ext>
            </a:extLst>
          </p:cNvPr>
          <p:cNvSpPr/>
          <p:nvPr/>
        </p:nvSpPr>
        <p:spPr>
          <a:xfrm>
            <a:off x="419931" y="1658948"/>
            <a:ext cx="1012629" cy="269904"/>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t>面談後</a:t>
            </a:r>
          </a:p>
        </p:txBody>
      </p:sp>
      <p:sp>
        <p:nvSpPr>
          <p:cNvPr id="2" name="タイトル 1">
            <a:extLst>
              <a:ext uri="{FF2B5EF4-FFF2-40B4-BE49-F238E27FC236}">
                <a16:creationId xmlns:a16="http://schemas.microsoft.com/office/drawing/2014/main" id="{C81F6320-BF03-3331-76BD-A1527DDE484D}"/>
              </a:ext>
            </a:extLst>
          </p:cNvPr>
          <p:cNvSpPr>
            <a:spLocks noGrp="1"/>
          </p:cNvSpPr>
          <p:nvPr>
            <p:ph type="title"/>
          </p:nvPr>
        </p:nvSpPr>
        <p:spPr>
          <a:xfrm>
            <a:off x="419931" y="311115"/>
            <a:ext cx="6356426" cy="329959"/>
          </a:xfrm>
        </p:spPr>
        <p:txBody>
          <a:bodyPr/>
          <a:lstStyle/>
          <a:p>
            <a:r>
              <a:rPr lang="ja-JP" altLang="en-US"/>
              <a:t>年ごとの操作：面談・結果通知</a:t>
            </a:r>
            <a:endParaRPr kumimoji="1" lang="ja-JP" altLang="en-US"/>
          </a:p>
        </p:txBody>
      </p:sp>
      <p:sp>
        <p:nvSpPr>
          <p:cNvPr id="4" name="スライド番号プレースホルダー 3">
            <a:extLst>
              <a:ext uri="{FF2B5EF4-FFF2-40B4-BE49-F238E27FC236}">
                <a16:creationId xmlns:a16="http://schemas.microsoft.com/office/drawing/2014/main" id="{45142CA2-B5A9-8F4C-2340-7DE49BF8BEA9}"/>
              </a:ext>
            </a:extLst>
          </p:cNvPr>
          <p:cNvSpPr>
            <a:spLocks noGrp="1"/>
          </p:cNvSpPr>
          <p:nvPr>
            <p:ph type="sldNum" sz="quarter" idx="12"/>
          </p:nvPr>
        </p:nvSpPr>
        <p:spPr/>
        <p:txBody>
          <a:bodyPr/>
          <a:lstStyle/>
          <a:p>
            <a:fld id="{B5532141-0643-4DAD-B29C-32ADB6799D87}" type="slidenum">
              <a:rPr lang="ja-JP" altLang="en-US" smtClean="0"/>
              <a:pPr/>
              <a:t>21</a:t>
            </a:fld>
            <a:endParaRPr lang="ja-JP" altLang="en-US"/>
          </a:p>
        </p:txBody>
      </p:sp>
      <p:sp>
        <p:nvSpPr>
          <p:cNvPr id="5" name="日付プレースホルダー 4">
            <a:extLst>
              <a:ext uri="{FF2B5EF4-FFF2-40B4-BE49-F238E27FC236}">
                <a16:creationId xmlns:a16="http://schemas.microsoft.com/office/drawing/2014/main" id="{A8924387-3366-75FF-A112-0FEFC529E43C}"/>
              </a:ext>
            </a:extLst>
          </p:cNvPr>
          <p:cNvSpPr>
            <a:spLocks noGrp="1"/>
          </p:cNvSpPr>
          <p:nvPr>
            <p:ph type="dt" sz="half" idx="10"/>
          </p:nvPr>
        </p:nvSpPr>
        <p:spPr/>
        <p:txBody>
          <a:bodyPr/>
          <a:lstStyle/>
          <a:p>
            <a:r>
              <a:rPr kumimoji="1" lang="en-US" altLang="ja-JP"/>
              <a:t>©ABI Inc.</a:t>
            </a:r>
            <a:endParaRPr kumimoji="1" lang="ja-JP" altLang="en-US"/>
          </a:p>
        </p:txBody>
      </p:sp>
      <p:sp>
        <p:nvSpPr>
          <p:cNvPr id="8" name="矢印: 五方向 7">
            <a:extLst>
              <a:ext uri="{FF2B5EF4-FFF2-40B4-BE49-F238E27FC236}">
                <a16:creationId xmlns:a16="http://schemas.microsoft.com/office/drawing/2014/main" id="{B7AD8321-543F-279C-3639-FF0A3A597E1B}"/>
              </a:ext>
            </a:extLst>
          </p:cNvPr>
          <p:cNvSpPr/>
          <p:nvPr/>
        </p:nvSpPr>
        <p:spPr>
          <a:xfrm>
            <a:off x="408501"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サインイン</a:t>
            </a:r>
          </a:p>
        </p:txBody>
      </p:sp>
      <p:sp>
        <p:nvSpPr>
          <p:cNvPr id="9" name="矢印: 五方向 8">
            <a:extLst>
              <a:ext uri="{FF2B5EF4-FFF2-40B4-BE49-F238E27FC236}">
                <a16:creationId xmlns:a16="http://schemas.microsoft.com/office/drawing/2014/main" id="{FD22F8DD-68A1-AB8F-5B68-4D1E4DE03633}"/>
              </a:ext>
            </a:extLst>
          </p:cNvPr>
          <p:cNvSpPr/>
          <p:nvPr/>
        </p:nvSpPr>
        <p:spPr>
          <a:xfrm>
            <a:off x="1782198"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面談の実施</a:t>
            </a:r>
          </a:p>
        </p:txBody>
      </p:sp>
      <p:sp>
        <p:nvSpPr>
          <p:cNvPr id="10" name="矢印: 五方向 9">
            <a:extLst>
              <a:ext uri="{FF2B5EF4-FFF2-40B4-BE49-F238E27FC236}">
                <a16:creationId xmlns:a16="http://schemas.microsoft.com/office/drawing/2014/main" id="{DDD8F1BD-FE17-2BFD-F291-3C0A68D2CD29}"/>
              </a:ext>
            </a:extLst>
          </p:cNvPr>
          <p:cNvSpPr/>
          <p:nvPr/>
        </p:nvSpPr>
        <p:spPr>
          <a:xfrm>
            <a:off x="3155895" y="762746"/>
            <a:ext cx="2073524" cy="212614"/>
          </a:xfrm>
          <a:prstGeom prst="homePlate">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面談内容の通知・確定</a:t>
            </a:r>
          </a:p>
        </p:txBody>
      </p:sp>
      <p:sp>
        <p:nvSpPr>
          <p:cNvPr id="11" name="矢印: 五方向 10">
            <a:extLst>
              <a:ext uri="{FF2B5EF4-FFF2-40B4-BE49-F238E27FC236}">
                <a16:creationId xmlns:a16="http://schemas.microsoft.com/office/drawing/2014/main" id="{77C1BDB4-C37F-A816-74E2-09810930EFD8}"/>
              </a:ext>
            </a:extLst>
          </p:cNvPr>
          <p:cNvSpPr/>
          <p:nvPr/>
        </p:nvSpPr>
        <p:spPr>
          <a:xfrm>
            <a:off x="5248701" y="762746"/>
            <a:ext cx="1822011"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翌月分の献立確認</a:t>
            </a:r>
          </a:p>
        </p:txBody>
      </p:sp>
      <p:sp>
        <p:nvSpPr>
          <p:cNvPr id="12" name="矢印: 五方向 11">
            <a:extLst>
              <a:ext uri="{FF2B5EF4-FFF2-40B4-BE49-F238E27FC236}">
                <a16:creationId xmlns:a16="http://schemas.microsoft.com/office/drawing/2014/main" id="{7912C775-DF9B-F6B2-3C02-ABDDFE4BACE7}"/>
              </a:ext>
            </a:extLst>
          </p:cNvPr>
          <p:cNvSpPr/>
          <p:nvPr/>
        </p:nvSpPr>
        <p:spPr>
          <a:xfrm>
            <a:off x="7089996" y="762746"/>
            <a:ext cx="1585792" cy="212614"/>
          </a:xfrm>
          <a:prstGeom prst="homePlate">
            <a:avLst>
              <a:gd name="adj" fmla="val 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当日の配膳確認</a:t>
            </a:r>
          </a:p>
        </p:txBody>
      </p:sp>
      <p:sp>
        <p:nvSpPr>
          <p:cNvPr id="13" name="テキスト ボックス 12">
            <a:extLst>
              <a:ext uri="{FF2B5EF4-FFF2-40B4-BE49-F238E27FC236}">
                <a16:creationId xmlns:a16="http://schemas.microsoft.com/office/drawing/2014/main" id="{2D60550E-0421-4B7D-7FF4-91C601EDBF15}"/>
              </a:ext>
            </a:extLst>
          </p:cNvPr>
          <p:cNvSpPr txBox="1"/>
          <p:nvPr/>
        </p:nvSpPr>
        <p:spPr>
          <a:xfrm>
            <a:off x="408501" y="4319766"/>
            <a:ext cx="4008827" cy="461665"/>
          </a:xfrm>
          <a:prstGeom prst="rect">
            <a:avLst/>
          </a:prstGeom>
          <a:noFill/>
        </p:spPr>
        <p:txBody>
          <a:bodyPr wrap="square">
            <a:spAutoFit/>
          </a:bodyPr>
          <a:lstStyle/>
          <a:p>
            <a:pPr algn="ctr">
              <a:defRPr/>
            </a:pPr>
            <a:r>
              <a:rPr lang="ja-JP" altLang="en-US" sz="1200" b="1">
                <a:solidFill>
                  <a:srgbClr val="47278B"/>
                </a:solidFill>
                <a:latin typeface="Arial"/>
                <a:ea typeface="游ゴシック"/>
              </a:rPr>
              <a:t>❸下部の「メニュー」から「同意依頼」をクリック</a:t>
            </a:r>
            <a:endParaRPr lang="en-US" altLang="ja-JP" sz="1200" b="1">
              <a:solidFill>
                <a:srgbClr val="47278B"/>
              </a:solidFill>
              <a:latin typeface="Arial"/>
              <a:ea typeface="游ゴシック"/>
            </a:endParaRPr>
          </a:p>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a:t>
            </a:r>
            <a:r>
              <a:rPr kumimoji="1" lang="en-US" altLang="ja-JP" sz="1200" b="1" i="0" u="none" strike="noStrike" kern="1200" cap="none" spc="0" normalizeH="0" baseline="0" noProof="0">
                <a:ln>
                  <a:noFill/>
                </a:ln>
                <a:solidFill>
                  <a:srgbClr val="47278B"/>
                </a:solidFill>
                <a:effectLst/>
                <a:uLnTx/>
                <a:uFillTx/>
                <a:latin typeface="Arial"/>
                <a:ea typeface="游ゴシック"/>
                <a:cs typeface="+mn-cs"/>
              </a:rPr>
              <a:t>※</a:t>
            </a: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保護者へ同意依頼が送信されます）</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pic>
        <p:nvPicPr>
          <p:cNvPr id="14" name="図 13">
            <a:extLst>
              <a:ext uri="{FF2B5EF4-FFF2-40B4-BE49-F238E27FC236}">
                <a16:creationId xmlns:a16="http://schemas.microsoft.com/office/drawing/2014/main" id="{455BAEE4-6E64-630E-74FC-BBC5A2EEDC7C}"/>
              </a:ext>
            </a:extLst>
          </p:cNvPr>
          <p:cNvPicPr>
            <a:picLocks noChangeAspect="1"/>
          </p:cNvPicPr>
          <p:nvPr/>
        </p:nvPicPr>
        <p:blipFill>
          <a:blip r:embed="rId2">
            <a:extLst>
              <a:ext uri="{28A0092B-C50C-407E-A947-70E740481C1C}">
                <a14:useLocalDpi xmlns:a14="http://schemas.microsoft.com/office/drawing/2010/main" val="0"/>
              </a:ext>
            </a:extLst>
          </a:blip>
          <a:srcRect t="31722" r="28293" b="417"/>
          <a:stretch>
            <a:fillRect/>
          </a:stretch>
        </p:blipFill>
        <p:spPr>
          <a:xfrm>
            <a:off x="408501" y="1974572"/>
            <a:ext cx="4014780" cy="2330882"/>
          </a:xfrm>
          <a:prstGeom prst="rect">
            <a:avLst/>
          </a:prstGeom>
          <a:ln>
            <a:solidFill>
              <a:schemeClr val="tx1"/>
            </a:solidFill>
          </a:ln>
        </p:spPr>
      </p:pic>
      <p:sp>
        <p:nvSpPr>
          <p:cNvPr id="15" name="コンテンツ プレースホルダー 2">
            <a:extLst>
              <a:ext uri="{FF2B5EF4-FFF2-40B4-BE49-F238E27FC236}">
                <a16:creationId xmlns:a16="http://schemas.microsoft.com/office/drawing/2014/main" id="{5D5E2CF2-0D5D-D294-54A4-E04C3B5CB567}"/>
              </a:ext>
            </a:extLst>
          </p:cNvPr>
          <p:cNvSpPr>
            <a:spLocks noGrp="1"/>
          </p:cNvSpPr>
          <p:nvPr/>
        </p:nvSpPr>
        <p:spPr>
          <a:xfrm>
            <a:off x="342260" y="1109098"/>
            <a:ext cx="8318287" cy="603190"/>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kumimoji="1" lang="ja-JP" altLang="en-US" sz="1200"/>
              <a:t>保護者がアレルギー等の情報登録をすると、中学校に通知が届きます（詳細は集合研修資料をご覧ください）。</a:t>
            </a:r>
            <a:endParaRPr kumimoji="1" lang="en-US" altLang="ja-JP" sz="1200"/>
          </a:p>
          <a:p>
            <a:pPr marL="0" indent="0">
              <a:buNone/>
            </a:pPr>
            <a:r>
              <a:rPr kumimoji="1" lang="ja-JP" altLang="en-US" sz="1200"/>
              <a:t>通知受領後「面談チェックシート」を用いて保護者と面談を行い、面談の記録をポータル上で登録します。</a:t>
            </a:r>
          </a:p>
        </p:txBody>
      </p:sp>
      <p:sp>
        <p:nvSpPr>
          <p:cNvPr id="3" name="吹き出し: 四角形 2">
            <a:extLst>
              <a:ext uri="{FF2B5EF4-FFF2-40B4-BE49-F238E27FC236}">
                <a16:creationId xmlns:a16="http://schemas.microsoft.com/office/drawing/2014/main" id="{668F3D33-675A-5720-2B20-B71D30B6B3FD}"/>
              </a:ext>
            </a:extLst>
          </p:cNvPr>
          <p:cNvSpPr/>
          <p:nvPr/>
        </p:nvSpPr>
        <p:spPr>
          <a:xfrm>
            <a:off x="4654747" y="1846026"/>
            <a:ext cx="4243219" cy="2857813"/>
          </a:xfrm>
          <a:prstGeom prst="wedgeRectCallout">
            <a:avLst>
              <a:gd name="adj1" fmla="val -36069"/>
              <a:gd name="adj2" fmla="val -1265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400" b="1"/>
              <a:t>　　　</a:t>
            </a:r>
            <a:endParaRPr kumimoji="1" lang="en-US" altLang="ja-JP" sz="400" b="1"/>
          </a:p>
          <a:p>
            <a:r>
              <a:rPr lang="ja-JP" altLang="en-US" sz="1400" b="1"/>
              <a:t>　　</a:t>
            </a:r>
            <a:r>
              <a:rPr kumimoji="1" lang="ja-JP" altLang="en-US" sz="1400" b="1"/>
              <a:t>学校生活管理指導表と</a:t>
            </a:r>
            <a:r>
              <a:rPr lang="ja-JP" altLang="en-US" sz="1400" b="1"/>
              <a:t>入力内容に</a:t>
            </a:r>
            <a:endParaRPr lang="en-US" altLang="ja-JP" sz="1400" b="1"/>
          </a:p>
          <a:p>
            <a:r>
              <a:rPr lang="ja-JP" altLang="en-US" sz="1400" b="1"/>
              <a:t>　　相違がないか確認を！</a:t>
            </a:r>
            <a:endParaRPr kumimoji="1" lang="en-US" altLang="ja-JP" sz="1400" b="1"/>
          </a:p>
          <a:p>
            <a:r>
              <a:rPr kumimoji="1" lang="ja-JP" altLang="en-US" sz="1050"/>
              <a:t>　パターン２の事例では</a:t>
            </a:r>
            <a:r>
              <a:rPr lang="ja-JP" altLang="en-US" sz="1050"/>
              <a:t>、</a:t>
            </a:r>
            <a:r>
              <a:rPr kumimoji="1" lang="ja-JP" altLang="en-US" sz="1050"/>
              <a:t>コンタミネーションの配慮が必要な旨</a:t>
            </a:r>
            <a:endParaRPr kumimoji="1" lang="en-US" altLang="ja-JP" sz="1050"/>
          </a:p>
          <a:p>
            <a:r>
              <a:rPr kumimoji="1" lang="ja-JP" altLang="en-US" sz="1050"/>
              <a:t>　がポータルで申請されていない</a:t>
            </a:r>
          </a:p>
        </p:txBody>
      </p:sp>
      <p:pic>
        <p:nvPicPr>
          <p:cNvPr id="6" name="図 5">
            <a:extLst>
              <a:ext uri="{FF2B5EF4-FFF2-40B4-BE49-F238E27FC236}">
                <a16:creationId xmlns:a16="http://schemas.microsoft.com/office/drawing/2014/main" id="{5BD79D59-D12F-60A4-E2D4-9635B2551C6C}"/>
              </a:ext>
            </a:extLst>
          </p:cNvPr>
          <p:cNvPicPr>
            <a:picLocks noChangeAspect="1"/>
          </p:cNvPicPr>
          <p:nvPr/>
        </p:nvPicPr>
        <p:blipFill>
          <a:blip r:embed="rId3"/>
          <a:srcRect b="11051"/>
          <a:stretch>
            <a:fillRect/>
          </a:stretch>
        </p:blipFill>
        <p:spPr>
          <a:xfrm>
            <a:off x="4972349" y="2779884"/>
            <a:ext cx="3608015" cy="1796364"/>
          </a:xfrm>
          <a:prstGeom prst="rect">
            <a:avLst/>
          </a:prstGeom>
        </p:spPr>
      </p:pic>
      <p:sp>
        <p:nvSpPr>
          <p:cNvPr id="7" name="楕円 6">
            <a:extLst>
              <a:ext uri="{FF2B5EF4-FFF2-40B4-BE49-F238E27FC236}">
                <a16:creationId xmlns:a16="http://schemas.microsoft.com/office/drawing/2014/main" id="{92F214FE-A1C1-D4AF-DF8A-9BB284B45B2C}"/>
              </a:ext>
            </a:extLst>
          </p:cNvPr>
          <p:cNvSpPr/>
          <p:nvPr/>
        </p:nvSpPr>
        <p:spPr>
          <a:xfrm>
            <a:off x="4482079" y="1664356"/>
            <a:ext cx="564871" cy="547920"/>
          </a:xfrm>
          <a:prstGeom prst="ellipse">
            <a:avLst/>
          </a:prstGeom>
          <a:solidFill>
            <a:schemeClr val="bg1"/>
          </a:solidFill>
          <a:ln w="28575">
            <a:solidFill>
              <a:srgbClr val="F25D5D"/>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kumimoji="1" lang="ja-JP" altLang="en-US" sz="1100"/>
          </a:p>
        </p:txBody>
      </p:sp>
      <p:sp>
        <p:nvSpPr>
          <p:cNvPr id="20" name="テキスト ボックス 19">
            <a:extLst>
              <a:ext uri="{FF2B5EF4-FFF2-40B4-BE49-F238E27FC236}">
                <a16:creationId xmlns:a16="http://schemas.microsoft.com/office/drawing/2014/main" id="{36E5042A-57AE-D460-C64E-2553FBC00723}"/>
              </a:ext>
            </a:extLst>
          </p:cNvPr>
          <p:cNvSpPr txBox="1"/>
          <p:nvPr/>
        </p:nvSpPr>
        <p:spPr>
          <a:xfrm>
            <a:off x="4489254" y="1676706"/>
            <a:ext cx="563044" cy="523220"/>
          </a:xfrm>
          <a:prstGeom prst="rect">
            <a:avLst/>
          </a:prstGeom>
          <a:noFill/>
        </p:spPr>
        <p:txBody>
          <a:bodyPr wrap="square" rtlCol="0">
            <a:spAutoFit/>
          </a:bodyPr>
          <a:lstStyle/>
          <a:p>
            <a:r>
              <a:rPr kumimoji="1" lang="ja-JP" altLang="en-US" sz="2800" b="1">
                <a:solidFill>
                  <a:schemeClr val="accent6"/>
                </a:solidFill>
              </a:rPr>
              <a:t>！</a:t>
            </a:r>
          </a:p>
        </p:txBody>
      </p:sp>
      <p:sp>
        <p:nvSpPr>
          <p:cNvPr id="26" name="四角形: 角を丸くする 25">
            <a:extLst>
              <a:ext uri="{FF2B5EF4-FFF2-40B4-BE49-F238E27FC236}">
                <a16:creationId xmlns:a16="http://schemas.microsoft.com/office/drawing/2014/main" id="{9EB5F7D5-3385-126A-AA6F-7FC9D79C7B48}"/>
              </a:ext>
            </a:extLst>
          </p:cNvPr>
          <p:cNvSpPr/>
          <p:nvPr/>
        </p:nvSpPr>
        <p:spPr>
          <a:xfrm>
            <a:off x="644379" y="4034402"/>
            <a:ext cx="658642" cy="271052"/>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graphicFrame>
        <p:nvGraphicFramePr>
          <p:cNvPr id="16" name="表 15">
            <a:extLst>
              <a:ext uri="{FF2B5EF4-FFF2-40B4-BE49-F238E27FC236}">
                <a16:creationId xmlns:a16="http://schemas.microsoft.com/office/drawing/2014/main" id="{03D3AD3B-018A-7BE0-D687-23837957E2B3}"/>
              </a:ext>
            </a:extLst>
          </p:cNvPr>
          <p:cNvGraphicFramePr>
            <a:graphicFrameLocks noGrp="1"/>
          </p:cNvGraphicFramePr>
          <p:nvPr>
            <p:extLst>
              <p:ext uri="{D42A27DB-BD31-4B8C-83A1-F6EECF244321}">
                <p14:modId xmlns:p14="http://schemas.microsoft.com/office/powerpoint/2010/main" val="803625010"/>
              </p:ext>
            </p:extLst>
          </p:nvPr>
        </p:nvGraphicFramePr>
        <p:xfrm>
          <a:off x="4417328" y="253410"/>
          <a:ext cx="4004234" cy="379915"/>
        </p:xfrm>
        <a:graphic>
          <a:graphicData uri="http://schemas.openxmlformats.org/drawingml/2006/table">
            <a:tbl>
              <a:tblPr firstRow="1" bandRow="1">
                <a:tableStyleId>{5C22544A-7EE6-4342-B048-85BDC9FD1C3A}</a:tableStyleId>
              </a:tblPr>
              <a:tblGrid>
                <a:gridCol w="830514">
                  <a:extLst>
                    <a:ext uri="{9D8B030D-6E8A-4147-A177-3AD203B41FA5}">
                      <a16:colId xmlns:a16="http://schemas.microsoft.com/office/drawing/2014/main" val="1653316506"/>
                    </a:ext>
                  </a:extLst>
                </a:gridCol>
                <a:gridCol w="1099466">
                  <a:extLst>
                    <a:ext uri="{9D8B030D-6E8A-4147-A177-3AD203B41FA5}">
                      <a16:colId xmlns:a16="http://schemas.microsoft.com/office/drawing/2014/main" val="459887312"/>
                    </a:ext>
                  </a:extLst>
                </a:gridCol>
                <a:gridCol w="929696">
                  <a:extLst>
                    <a:ext uri="{9D8B030D-6E8A-4147-A177-3AD203B41FA5}">
                      <a16:colId xmlns:a16="http://schemas.microsoft.com/office/drawing/2014/main" val="1369056408"/>
                    </a:ext>
                  </a:extLst>
                </a:gridCol>
                <a:gridCol w="1144558">
                  <a:extLst>
                    <a:ext uri="{9D8B030D-6E8A-4147-A177-3AD203B41FA5}">
                      <a16:colId xmlns:a16="http://schemas.microsoft.com/office/drawing/2014/main" val="3651855644"/>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2">
                        <a:lumMod val="75000"/>
                      </a:schemeClr>
                    </a:solidFill>
                  </a:tcPr>
                </a:tc>
                <a:tc>
                  <a:txBody>
                    <a:bodyPr/>
                    <a:lstStyle/>
                    <a:p>
                      <a:pPr algn="ctr"/>
                      <a:r>
                        <a:rPr kumimoji="1" lang="ja-JP" altLang="en-US">
                          <a:solidFill>
                            <a:schemeClr val="tx1"/>
                          </a:solidFill>
                        </a:rPr>
                        <a:t>管理職</a:t>
                      </a:r>
                      <a:endParaRPr kumimoji="1" lang="en-US" altLang="ja-JP">
                        <a:solidFill>
                          <a:schemeClr val="tx1"/>
                        </a:solidFill>
                      </a:endParaRPr>
                    </a:p>
                  </a:txBody>
                  <a:tcPr anchor="ctr">
                    <a:lnR w="38100" cap="flat" cmpd="sng" algn="ctr">
                      <a:solidFill>
                        <a:schemeClr val="bg1"/>
                      </a:solidFill>
                      <a:prstDash val="solid"/>
                      <a:round/>
                      <a:headEnd type="none" w="med" len="med"/>
                      <a:tailEnd type="none" w="med" len="med"/>
                    </a:lnR>
                    <a:solidFill>
                      <a:schemeClr val="accent3"/>
                    </a:solidFill>
                  </a:tcPr>
                </a:tc>
                <a:tc>
                  <a:txBody>
                    <a:bodyPr/>
                    <a:lstStyle/>
                    <a:p>
                      <a:pPr algn="ctr"/>
                      <a:r>
                        <a:rPr kumimoji="1" lang="ja-JP" altLang="en-US" sz="900">
                          <a:solidFill>
                            <a:schemeClr val="bg1"/>
                          </a:solidFill>
                        </a:rPr>
                        <a:t>登録できる</a:t>
                      </a:r>
                      <a:br>
                        <a:rPr kumimoji="1" lang="en-US" altLang="ja-JP" sz="900">
                          <a:solidFill>
                            <a:schemeClr val="bg1"/>
                          </a:solidFill>
                        </a:rPr>
                      </a:br>
                      <a:r>
                        <a:rPr kumimoji="1" lang="ja-JP" altLang="en-US" sz="900">
                          <a:solidFill>
                            <a:schemeClr val="bg1"/>
                          </a:solidFill>
                        </a:rPr>
                        <a:t>在籍者</a:t>
                      </a:r>
                      <a:endParaRPr kumimoji="1" lang="en-US" altLang="ja-JP" sz="900">
                        <a:solidFill>
                          <a:schemeClr val="bg1"/>
                        </a:solidFill>
                      </a:endParaRPr>
                    </a:p>
                  </a:txBody>
                  <a:tcPr anchor="ctr">
                    <a:lnL w="38100" cap="flat" cmpd="sng" algn="ctr">
                      <a:solidFill>
                        <a:schemeClr val="bg1"/>
                      </a:solidFill>
                      <a:prstDash val="solid"/>
                      <a:round/>
                      <a:headEnd type="none" w="med" len="med"/>
                      <a:tailEnd type="none" w="med" len="med"/>
                    </a:lnL>
                    <a:solidFill>
                      <a:schemeClr val="accent2">
                        <a:lumMod val="75000"/>
                      </a:schemeClr>
                    </a:solidFill>
                  </a:tcPr>
                </a:tc>
                <a:tc>
                  <a:txBody>
                    <a:bodyPr/>
                    <a:lstStyle/>
                    <a:p>
                      <a:endParaRPr kumimoji="1" lang="ja-JP" altLang="en-US"/>
                    </a:p>
                  </a:txBody>
                  <a:tcPr anchor="ctr">
                    <a:solidFill>
                      <a:schemeClr val="accent3"/>
                    </a:solidFill>
                  </a:tcPr>
                </a:tc>
                <a:extLst>
                  <a:ext uri="{0D108BD9-81ED-4DB2-BD59-A6C34878D82A}">
                    <a16:rowId xmlns:a16="http://schemas.microsoft.com/office/drawing/2014/main" val="572408300"/>
                  </a:ext>
                </a:extLst>
              </a:tr>
            </a:tbl>
          </a:graphicData>
        </a:graphic>
      </p:graphicFrame>
      <p:grpSp>
        <p:nvGrpSpPr>
          <p:cNvPr id="17" name="グループ化 16">
            <a:extLst>
              <a:ext uri="{FF2B5EF4-FFF2-40B4-BE49-F238E27FC236}">
                <a16:creationId xmlns:a16="http://schemas.microsoft.com/office/drawing/2014/main" id="{A71B9D69-F80F-DE42-0461-F2942488A229}"/>
              </a:ext>
            </a:extLst>
          </p:cNvPr>
          <p:cNvGrpSpPr/>
          <p:nvPr/>
        </p:nvGrpSpPr>
        <p:grpSpPr>
          <a:xfrm>
            <a:off x="7348211" y="46704"/>
            <a:ext cx="1082348" cy="599142"/>
            <a:chOff x="7348211" y="46704"/>
            <a:chExt cx="1082348" cy="599142"/>
          </a:xfrm>
        </p:grpSpPr>
        <p:pic>
          <p:nvPicPr>
            <p:cNvPr id="18" name="図 17" descr="挿絵 が含まれている画像&#10;&#10;AI 生成コンテンツは誤りを含む可能性があります。">
              <a:extLst>
                <a:ext uri="{FF2B5EF4-FFF2-40B4-BE49-F238E27FC236}">
                  <a16:creationId xmlns:a16="http://schemas.microsoft.com/office/drawing/2014/main" id="{6D278239-FFCB-385D-596D-5BA404A85678}"/>
                </a:ext>
              </a:extLst>
            </p:cNvPr>
            <p:cNvPicPr>
              <a:picLocks noChangeAspect="1"/>
            </p:cNvPicPr>
            <p:nvPr/>
          </p:nvPicPr>
          <p:blipFill>
            <a:blip r:embed="rId4">
              <a:extLst>
                <a:ext uri="{28A0092B-C50C-407E-A947-70E740481C1C}">
                  <a14:useLocalDpi xmlns:a14="http://schemas.microsoft.com/office/drawing/2010/main" val="0"/>
                </a:ext>
              </a:extLst>
            </a:blip>
            <a:srcRect b="70367"/>
            <a:stretch>
              <a:fillRect/>
            </a:stretch>
          </p:blipFill>
          <p:spPr>
            <a:xfrm>
              <a:off x="7883884" y="67486"/>
              <a:ext cx="377953" cy="397478"/>
            </a:xfrm>
            <a:prstGeom prst="rect">
              <a:avLst/>
            </a:prstGeom>
          </p:spPr>
        </p:pic>
        <p:grpSp>
          <p:nvGrpSpPr>
            <p:cNvPr id="25" name="グループ化 24">
              <a:extLst>
                <a:ext uri="{FF2B5EF4-FFF2-40B4-BE49-F238E27FC236}">
                  <a16:creationId xmlns:a16="http://schemas.microsoft.com/office/drawing/2014/main" id="{2609F6EE-EF2B-12BB-0373-C18A5BBF4393}"/>
                </a:ext>
              </a:extLst>
            </p:cNvPr>
            <p:cNvGrpSpPr/>
            <p:nvPr/>
          </p:nvGrpSpPr>
          <p:grpSpPr>
            <a:xfrm>
              <a:off x="7348211" y="46704"/>
              <a:ext cx="1082348" cy="599142"/>
              <a:chOff x="7348211" y="46704"/>
              <a:chExt cx="1082348" cy="599142"/>
            </a:xfrm>
          </p:grpSpPr>
          <p:pic>
            <p:nvPicPr>
              <p:cNvPr id="28" name="図 27" descr="アイコン&#10;&#10;AI 生成コンテンツは誤りを含む可能性があります。">
                <a:extLst>
                  <a:ext uri="{FF2B5EF4-FFF2-40B4-BE49-F238E27FC236}">
                    <a16:creationId xmlns:a16="http://schemas.microsoft.com/office/drawing/2014/main" id="{322586B3-5FBA-0998-CD54-1A8FDF35A3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4616" y="46704"/>
                <a:ext cx="383795" cy="431684"/>
              </a:xfrm>
              <a:prstGeom prst="rect">
                <a:avLst/>
              </a:prstGeom>
            </p:spPr>
          </p:pic>
          <p:sp>
            <p:nvSpPr>
              <p:cNvPr id="29" name="テキスト ボックス 28">
                <a:extLst>
                  <a:ext uri="{FF2B5EF4-FFF2-40B4-BE49-F238E27FC236}">
                    <a16:creationId xmlns:a16="http://schemas.microsoft.com/office/drawing/2014/main" id="{E94BDC05-0A7C-8F5D-0C46-488E6E61133A}"/>
                  </a:ext>
                </a:extLst>
              </p:cNvPr>
              <p:cNvSpPr txBox="1"/>
              <p:nvPr/>
            </p:nvSpPr>
            <p:spPr>
              <a:xfrm>
                <a:off x="7348211" y="445791"/>
                <a:ext cx="1082348" cy="200055"/>
              </a:xfrm>
              <a:prstGeom prst="rect">
                <a:avLst/>
              </a:prstGeom>
              <a:noFill/>
            </p:spPr>
            <p:txBody>
              <a:bodyPr wrap="none" rtlCol="0">
                <a:spAutoFit/>
              </a:bodyPr>
              <a:lstStyle/>
              <a:p>
                <a:r>
                  <a:rPr lang="ja-JP" altLang="en-US" sz="700" b="1" dirty="0"/>
                  <a:t>○○花子・○○かおり</a:t>
                </a:r>
                <a:endParaRPr lang="en-US" altLang="ja-JP" sz="700" b="1" dirty="0"/>
              </a:p>
            </p:txBody>
          </p:sp>
        </p:grpSp>
      </p:grpSp>
    </p:spTree>
    <p:extLst>
      <p:ext uri="{BB962C8B-B14F-4D97-AF65-F5344CB8AC3E}">
        <p14:creationId xmlns:p14="http://schemas.microsoft.com/office/powerpoint/2010/main" val="28547840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E0DC6-CB93-E738-71F6-06AF01778C5B}"/>
            </a:ext>
          </a:extLst>
        </p:cNvPr>
        <p:cNvGrpSpPr/>
        <p:nvPr/>
      </p:nvGrpSpPr>
      <p:grpSpPr>
        <a:xfrm>
          <a:off x="0" y="0"/>
          <a:ext cx="0" cy="0"/>
          <a:chOff x="0" y="0"/>
          <a:chExt cx="0" cy="0"/>
        </a:xfrm>
      </p:grpSpPr>
      <p:sp>
        <p:nvSpPr>
          <p:cNvPr id="19" name="四角形: 角を丸くする 18">
            <a:extLst>
              <a:ext uri="{FF2B5EF4-FFF2-40B4-BE49-F238E27FC236}">
                <a16:creationId xmlns:a16="http://schemas.microsoft.com/office/drawing/2014/main" id="{83542777-2E43-9F52-E34B-2F78F86F155F}"/>
              </a:ext>
            </a:extLst>
          </p:cNvPr>
          <p:cNvSpPr/>
          <p:nvPr/>
        </p:nvSpPr>
        <p:spPr>
          <a:xfrm>
            <a:off x="419931" y="1658948"/>
            <a:ext cx="1012629" cy="269904"/>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t>面談後</a:t>
            </a:r>
          </a:p>
        </p:txBody>
      </p:sp>
      <p:sp>
        <p:nvSpPr>
          <p:cNvPr id="17" name="二等辺三角形 16">
            <a:extLst>
              <a:ext uri="{FF2B5EF4-FFF2-40B4-BE49-F238E27FC236}">
                <a16:creationId xmlns:a16="http://schemas.microsoft.com/office/drawing/2014/main" id="{CDE263CF-61C7-1375-44A5-BD2933EB0CBB}"/>
              </a:ext>
            </a:extLst>
          </p:cNvPr>
          <p:cNvSpPr/>
          <p:nvPr/>
        </p:nvSpPr>
        <p:spPr>
          <a:xfrm rot="5400000">
            <a:off x="4396827" y="2993781"/>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CD9DF8F3-CEA4-5D59-C211-64BDB4F7F265}"/>
              </a:ext>
            </a:extLst>
          </p:cNvPr>
          <p:cNvSpPr>
            <a:spLocks noGrp="1"/>
          </p:cNvSpPr>
          <p:nvPr>
            <p:ph type="title"/>
          </p:nvPr>
        </p:nvSpPr>
        <p:spPr>
          <a:xfrm>
            <a:off x="419931" y="311115"/>
            <a:ext cx="6356426" cy="329959"/>
          </a:xfrm>
        </p:spPr>
        <p:txBody>
          <a:bodyPr/>
          <a:lstStyle/>
          <a:p>
            <a:r>
              <a:rPr lang="en-US" altLang="ja-JP"/>
              <a:t>※</a:t>
            </a:r>
            <a:r>
              <a:rPr lang="ja-JP" altLang="en-US"/>
              <a:t>補足：年ごとの操作：面談・結果通知</a:t>
            </a:r>
            <a:endParaRPr kumimoji="1" lang="ja-JP" altLang="en-US"/>
          </a:p>
        </p:txBody>
      </p:sp>
      <p:sp>
        <p:nvSpPr>
          <p:cNvPr id="4" name="スライド番号プレースホルダー 3">
            <a:extLst>
              <a:ext uri="{FF2B5EF4-FFF2-40B4-BE49-F238E27FC236}">
                <a16:creationId xmlns:a16="http://schemas.microsoft.com/office/drawing/2014/main" id="{599972E7-9F73-C0E5-CC35-FFF092968F97}"/>
              </a:ext>
            </a:extLst>
          </p:cNvPr>
          <p:cNvSpPr>
            <a:spLocks noGrp="1"/>
          </p:cNvSpPr>
          <p:nvPr>
            <p:ph type="sldNum" sz="quarter" idx="12"/>
          </p:nvPr>
        </p:nvSpPr>
        <p:spPr/>
        <p:txBody>
          <a:bodyPr/>
          <a:lstStyle/>
          <a:p>
            <a:fld id="{B5532141-0643-4DAD-B29C-32ADB6799D87}" type="slidenum">
              <a:rPr lang="ja-JP" altLang="en-US" smtClean="0"/>
              <a:pPr/>
              <a:t>22</a:t>
            </a:fld>
            <a:endParaRPr lang="ja-JP" altLang="en-US"/>
          </a:p>
        </p:txBody>
      </p:sp>
      <p:sp>
        <p:nvSpPr>
          <p:cNvPr id="5" name="日付プレースホルダー 4">
            <a:extLst>
              <a:ext uri="{FF2B5EF4-FFF2-40B4-BE49-F238E27FC236}">
                <a16:creationId xmlns:a16="http://schemas.microsoft.com/office/drawing/2014/main" id="{A7E0C545-9563-5ABE-4692-E2DEE48F397D}"/>
              </a:ext>
            </a:extLst>
          </p:cNvPr>
          <p:cNvSpPr>
            <a:spLocks noGrp="1"/>
          </p:cNvSpPr>
          <p:nvPr>
            <p:ph type="dt" sz="half" idx="10"/>
          </p:nvPr>
        </p:nvSpPr>
        <p:spPr/>
        <p:txBody>
          <a:bodyPr/>
          <a:lstStyle/>
          <a:p>
            <a:r>
              <a:rPr kumimoji="1" lang="en-US" altLang="ja-JP"/>
              <a:t>©ABI Inc.</a:t>
            </a:r>
            <a:endParaRPr kumimoji="1" lang="ja-JP" altLang="en-US"/>
          </a:p>
        </p:txBody>
      </p:sp>
      <p:sp>
        <p:nvSpPr>
          <p:cNvPr id="8" name="矢印: 五方向 7">
            <a:extLst>
              <a:ext uri="{FF2B5EF4-FFF2-40B4-BE49-F238E27FC236}">
                <a16:creationId xmlns:a16="http://schemas.microsoft.com/office/drawing/2014/main" id="{9FE8C05B-AE09-EA84-783A-49A6FBEFB3BB}"/>
              </a:ext>
            </a:extLst>
          </p:cNvPr>
          <p:cNvSpPr/>
          <p:nvPr/>
        </p:nvSpPr>
        <p:spPr>
          <a:xfrm>
            <a:off x="408501"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サインイン</a:t>
            </a:r>
          </a:p>
        </p:txBody>
      </p:sp>
      <p:sp>
        <p:nvSpPr>
          <p:cNvPr id="9" name="矢印: 五方向 8">
            <a:extLst>
              <a:ext uri="{FF2B5EF4-FFF2-40B4-BE49-F238E27FC236}">
                <a16:creationId xmlns:a16="http://schemas.microsoft.com/office/drawing/2014/main" id="{D24AF292-840E-A70E-2B7E-858AE9C18794}"/>
              </a:ext>
            </a:extLst>
          </p:cNvPr>
          <p:cNvSpPr/>
          <p:nvPr/>
        </p:nvSpPr>
        <p:spPr>
          <a:xfrm>
            <a:off x="1782198"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面談の実施</a:t>
            </a:r>
          </a:p>
        </p:txBody>
      </p:sp>
      <p:sp>
        <p:nvSpPr>
          <p:cNvPr id="10" name="矢印: 五方向 9">
            <a:extLst>
              <a:ext uri="{FF2B5EF4-FFF2-40B4-BE49-F238E27FC236}">
                <a16:creationId xmlns:a16="http://schemas.microsoft.com/office/drawing/2014/main" id="{4299509E-A103-FF8F-EFF2-2BDA1DD03003}"/>
              </a:ext>
            </a:extLst>
          </p:cNvPr>
          <p:cNvSpPr/>
          <p:nvPr/>
        </p:nvSpPr>
        <p:spPr>
          <a:xfrm>
            <a:off x="3155895" y="762746"/>
            <a:ext cx="2073524" cy="212614"/>
          </a:xfrm>
          <a:prstGeom prst="homePlate">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面談内容の通知・確定</a:t>
            </a:r>
          </a:p>
        </p:txBody>
      </p:sp>
      <p:sp>
        <p:nvSpPr>
          <p:cNvPr id="11" name="矢印: 五方向 10">
            <a:extLst>
              <a:ext uri="{FF2B5EF4-FFF2-40B4-BE49-F238E27FC236}">
                <a16:creationId xmlns:a16="http://schemas.microsoft.com/office/drawing/2014/main" id="{99FD8BBF-1066-8A3E-08A1-C0BD5D567237}"/>
              </a:ext>
            </a:extLst>
          </p:cNvPr>
          <p:cNvSpPr/>
          <p:nvPr/>
        </p:nvSpPr>
        <p:spPr>
          <a:xfrm>
            <a:off x="5248701" y="762746"/>
            <a:ext cx="1822011"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翌月分の献立確認</a:t>
            </a:r>
          </a:p>
        </p:txBody>
      </p:sp>
      <p:sp>
        <p:nvSpPr>
          <p:cNvPr id="12" name="矢印: 五方向 11">
            <a:extLst>
              <a:ext uri="{FF2B5EF4-FFF2-40B4-BE49-F238E27FC236}">
                <a16:creationId xmlns:a16="http://schemas.microsoft.com/office/drawing/2014/main" id="{4E375D72-05BB-8332-CD81-E121A4B6BA37}"/>
              </a:ext>
            </a:extLst>
          </p:cNvPr>
          <p:cNvSpPr/>
          <p:nvPr/>
        </p:nvSpPr>
        <p:spPr>
          <a:xfrm>
            <a:off x="7089996" y="762746"/>
            <a:ext cx="1585792" cy="212614"/>
          </a:xfrm>
          <a:prstGeom prst="homePlate">
            <a:avLst>
              <a:gd name="adj" fmla="val 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当日の配膳確認</a:t>
            </a:r>
          </a:p>
        </p:txBody>
      </p:sp>
      <p:sp>
        <p:nvSpPr>
          <p:cNvPr id="13" name="テキスト ボックス 12">
            <a:extLst>
              <a:ext uri="{FF2B5EF4-FFF2-40B4-BE49-F238E27FC236}">
                <a16:creationId xmlns:a16="http://schemas.microsoft.com/office/drawing/2014/main" id="{0E2AE60E-CCBB-CD03-541D-69684ECBC7E6}"/>
              </a:ext>
            </a:extLst>
          </p:cNvPr>
          <p:cNvSpPr txBox="1"/>
          <p:nvPr/>
        </p:nvSpPr>
        <p:spPr>
          <a:xfrm>
            <a:off x="408501" y="4319766"/>
            <a:ext cx="4008827" cy="276999"/>
          </a:xfrm>
          <a:prstGeom prst="rect">
            <a:avLst/>
          </a:prstGeom>
          <a:noFill/>
        </p:spPr>
        <p:txBody>
          <a:bodyPr wrap="square">
            <a:spAutoFit/>
          </a:bodyPr>
          <a:lstStyle/>
          <a:p>
            <a:pPr algn="ctr">
              <a:defRPr/>
            </a:pPr>
            <a:r>
              <a:rPr lang="ja-JP" altLang="en-US" sz="1200" b="1">
                <a:solidFill>
                  <a:srgbClr val="47278B"/>
                </a:solidFill>
                <a:latin typeface="Arial"/>
                <a:ea typeface="游ゴシック"/>
              </a:rPr>
              <a:t>保護者が同意した内容を確認</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pic>
        <p:nvPicPr>
          <p:cNvPr id="14" name="図 13">
            <a:extLst>
              <a:ext uri="{FF2B5EF4-FFF2-40B4-BE49-F238E27FC236}">
                <a16:creationId xmlns:a16="http://schemas.microsoft.com/office/drawing/2014/main" id="{F0744563-AB24-9D50-F658-90B4D757CD1B}"/>
              </a:ext>
            </a:extLst>
          </p:cNvPr>
          <p:cNvPicPr>
            <a:picLocks noChangeAspect="1"/>
          </p:cNvPicPr>
          <p:nvPr/>
        </p:nvPicPr>
        <p:blipFill>
          <a:blip r:embed="rId3">
            <a:extLst>
              <a:ext uri="{96DAC541-7B7A-43D3-8B79-37D633B846F1}">
                <asvg:svgBlip xmlns:asvg="http://schemas.microsoft.com/office/drawing/2016/SVG/main" r:embed="rId4"/>
              </a:ext>
            </a:extLst>
          </a:blip>
          <a:srcRect l="4964" r="4964"/>
          <a:stretch/>
        </p:blipFill>
        <p:spPr>
          <a:xfrm>
            <a:off x="408501" y="1974572"/>
            <a:ext cx="4014780" cy="2330882"/>
          </a:xfrm>
          <a:prstGeom prst="rect">
            <a:avLst/>
          </a:prstGeom>
          <a:ln>
            <a:solidFill>
              <a:schemeClr val="tx1"/>
            </a:solidFill>
          </a:ln>
        </p:spPr>
      </p:pic>
      <p:sp>
        <p:nvSpPr>
          <p:cNvPr id="15" name="コンテンツ プレースホルダー 2">
            <a:extLst>
              <a:ext uri="{FF2B5EF4-FFF2-40B4-BE49-F238E27FC236}">
                <a16:creationId xmlns:a16="http://schemas.microsoft.com/office/drawing/2014/main" id="{085AC34B-8214-59DC-7C96-355A16856976}"/>
              </a:ext>
            </a:extLst>
          </p:cNvPr>
          <p:cNvSpPr>
            <a:spLocks noGrp="1"/>
          </p:cNvSpPr>
          <p:nvPr/>
        </p:nvSpPr>
        <p:spPr>
          <a:xfrm>
            <a:off x="342260" y="1109098"/>
            <a:ext cx="8318287" cy="603190"/>
          </a:xfrm>
          <a:prstGeom prst="rect">
            <a:avLst/>
          </a:prstGeom>
          <a:noFill/>
        </p:spPr>
        <p:txBody>
          <a:bodyPr vert="horz" lIns="91440" tIns="45720" rIns="91440" bIns="45720" rtlCol="0">
            <a:normAutofit fontScale="92500"/>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kumimoji="1" lang="ja-JP" altLang="en-US" sz="1200"/>
              <a:t>保護者が</a:t>
            </a:r>
            <a:r>
              <a:rPr lang="ja-JP" altLang="en-US" sz="1200"/>
              <a:t>面談内容に同意すると、学校側に通知が届きます。その際には以下のようにボタンを押下することで対応を確定させます。</a:t>
            </a:r>
            <a:endParaRPr lang="en-US" altLang="ja-JP" sz="1200"/>
          </a:p>
          <a:p>
            <a:pPr marL="0" indent="0">
              <a:buNone/>
            </a:pPr>
            <a:r>
              <a:rPr kumimoji="1" lang="ja-JP" altLang="en-US" sz="1200"/>
              <a:t>（今回は保護者側での同意をしていないため、お試しいただけません。）</a:t>
            </a:r>
          </a:p>
        </p:txBody>
      </p:sp>
      <p:pic>
        <p:nvPicPr>
          <p:cNvPr id="16" name="図 15">
            <a:extLst>
              <a:ext uri="{FF2B5EF4-FFF2-40B4-BE49-F238E27FC236}">
                <a16:creationId xmlns:a16="http://schemas.microsoft.com/office/drawing/2014/main" id="{6F642BE5-DF62-0036-9D48-FF9BD0FFCB9A}"/>
              </a:ext>
            </a:extLst>
          </p:cNvPr>
          <p:cNvPicPr>
            <a:picLocks noChangeAspect="1"/>
          </p:cNvPicPr>
          <p:nvPr/>
        </p:nvPicPr>
        <p:blipFill>
          <a:blip r:embed="rId5">
            <a:extLst>
              <a:ext uri="{28A0092B-C50C-407E-A947-70E740481C1C}">
                <a14:useLocalDpi xmlns:a14="http://schemas.microsoft.com/office/drawing/2010/main" val="0"/>
              </a:ext>
            </a:extLst>
          </a:blip>
          <a:srcRect l="4406" r="4406"/>
          <a:stretch/>
        </p:blipFill>
        <p:spPr>
          <a:xfrm>
            <a:off x="4661008" y="1974572"/>
            <a:ext cx="4014780" cy="2330882"/>
          </a:xfrm>
          <a:prstGeom prst="rect">
            <a:avLst/>
          </a:prstGeom>
          <a:ln>
            <a:solidFill>
              <a:schemeClr val="tx1"/>
            </a:solidFill>
          </a:ln>
        </p:spPr>
      </p:pic>
      <p:sp>
        <p:nvSpPr>
          <p:cNvPr id="18" name="テキスト ボックス 17">
            <a:extLst>
              <a:ext uri="{FF2B5EF4-FFF2-40B4-BE49-F238E27FC236}">
                <a16:creationId xmlns:a16="http://schemas.microsoft.com/office/drawing/2014/main" id="{57A1B0DB-1DDC-2FE1-0778-AFC9E8EC04CC}"/>
              </a:ext>
            </a:extLst>
          </p:cNvPr>
          <p:cNvSpPr txBox="1"/>
          <p:nvPr/>
        </p:nvSpPr>
        <p:spPr>
          <a:xfrm>
            <a:off x="4645768" y="4319766"/>
            <a:ext cx="4008827" cy="276999"/>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「確定」をクリックし面談内容を確定させる</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sp>
        <p:nvSpPr>
          <p:cNvPr id="23" name="四角形: 角を丸くする 22">
            <a:extLst>
              <a:ext uri="{FF2B5EF4-FFF2-40B4-BE49-F238E27FC236}">
                <a16:creationId xmlns:a16="http://schemas.microsoft.com/office/drawing/2014/main" id="{8C99CB79-1201-E68D-4721-B3552688D9DA}"/>
              </a:ext>
            </a:extLst>
          </p:cNvPr>
          <p:cNvSpPr/>
          <p:nvPr/>
        </p:nvSpPr>
        <p:spPr>
          <a:xfrm>
            <a:off x="7282309" y="3349491"/>
            <a:ext cx="388218" cy="212614"/>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72E28ADB-9CED-1692-C2A4-EFE0C673CB36}"/>
              </a:ext>
            </a:extLst>
          </p:cNvPr>
          <p:cNvSpPr/>
          <p:nvPr/>
        </p:nvSpPr>
        <p:spPr>
          <a:xfrm>
            <a:off x="652966" y="5567040"/>
            <a:ext cx="4108621" cy="401380"/>
          </a:xfrm>
          <a:prstGeom prst="rect">
            <a:avLst/>
          </a:prstGeom>
          <a:no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a:solidFill>
                  <a:schemeClr val="accent1"/>
                </a:solidFill>
              </a:rPr>
              <a:t>❸保護者が同意したら再度内容を確認</a:t>
            </a:r>
            <a:endParaRPr kumimoji="1" lang="ja-JP" altLang="en-US" sz="1600" b="1">
              <a:solidFill>
                <a:schemeClr val="accent1"/>
              </a:solidFill>
            </a:endParaRPr>
          </a:p>
        </p:txBody>
      </p:sp>
      <p:sp>
        <p:nvSpPr>
          <p:cNvPr id="28" name="正方形/長方形 27">
            <a:extLst>
              <a:ext uri="{FF2B5EF4-FFF2-40B4-BE49-F238E27FC236}">
                <a16:creationId xmlns:a16="http://schemas.microsoft.com/office/drawing/2014/main" id="{E61A2FCA-B02B-B2BF-3B95-B0207391F90B}"/>
              </a:ext>
            </a:extLst>
          </p:cNvPr>
          <p:cNvSpPr/>
          <p:nvPr/>
        </p:nvSpPr>
        <p:spPr>
          <a:xfrm>
            <a:off x="6760756" y="5567040"/>
            <a:ext cx="3629405" cy="401380"/>
          </a:xfrm>
          <a:prstGeom prst="rect">
            <a:avLst/>
          </a:prstGeom>
          <a:no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a:solidFill>
                  <a:schemeClr val="accent1"/>
                </a:solidFill>
              </a:rPr>
              <a:t>❹登録</a:t>
            </a:r>
            <a:endParaRPr kumimoji="1" lang="ja-JP" altLang="en-US" sz="1600" b="1">
              <a:solidFill>
                <a:schemeClr val="accent1"/>
              </a:solidFill>
            </a:endParaRPr>
          </a:p>
        </p:txBody>
      </p:sp>
      <p:sp>
        <p:nvSpPr>
          <p:cNvPr id="35" name="四角形: 角を丸くする 34">
            <a:extLst>
              <a:ext uri="{FF2B5EF4-FFF2-40B4-BE49-F238E27FC236}">
                <a16:creationId xmlns:a16="http://schemas.microsoft.com/office/drawing/2014/main" id="{974D4E49-FD06-90A7-D596-69E632FD93EF}"/>
              </a:ext>
            </a:extLst>
          </p:cNvPr>
          <p:cNvSpPr/>
          <p:nvPr/>
        </p:nvSpPr>
        <p:spPr>
          <a:xfrm>
            <a:off x="458857" y="3851253"/>
            <a:ext cx="388218" cy="212614"/>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1346906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47128-CD41-B5DD-55A8-10F04F57F0D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98B797E-0994-AADD-9C6B-CDCFD2E7800B}"/>
              </a:ext>
            </a:extLst>
          </p:cNvPr>
          <p:cNvSpPr>
            <a:spLocks noGrp="1"/>
          </p:cNvSpPr>
          <p:nvPr>
            <p:ph type="ctrTitle"/>
          </p:nvPr>
        </p:nvSpPr>
        <p:spPr>
          <a:xfrm>
            <a:off x="942975" y="1181100"/>
            <a:ext cx="5962650" cy="2854199"/>
          </a:xfrm>
        </p:spPr>
        <p:txBody>
          <a:bodyPr>
            <a:normAutofit/>
          </a:bodyPr>
          <a:lstStyle/>
          <a:p>
            <a:pPr>
              <a:lnSpc>
                <a:spcPct val="100000"/>
              </a:lnSpc>
            </a:pPr>
            <a:r>
              <a:rPr lang="en-US" altLang="ja-JP" sz="2000" b="0">
                <a:solidFill>
                  <a:schemeClr val="tx1">
                    <a:lumMod val="75000"/>
                    <a:lumOff val="25000"/>
                  </a:schemeClr>
                </a:solidFill>
              </a:rPr>
              <a:t>12/8(</a:t>
            </a:r>
            <a:r>
              <a:rPr lang="ja-JP" altLang="en-US" sz="2000" b="0">
                <a:solidFill>
                  <a:schemeClr val="tx1">
                    <a:lumMod val="75000"/>
                    <a:lumOff val="25000"/>
                  </a:schemeClr>
                </a:solidFill>
              </a:rPr>
              <a:t>月</a:t>
            </a:r>
            <a:r>
              <a:rPr lang="en-US" altLang="ja-JP" sz="2000" b="0">
                <a:solidFill>
                  <a:schemeClr val="tx1">
                    <a:lumMod val="75000"/>
                    <a:lumOff val="25000"/>
                  </a:schemeClr>
                </a:solidFill>
              </a:rPr>
              <a:t>)</a:t>
            </a:r>
            <a:r>
              <a:rPr lang="ja-JP" altLang="en-US" sz="2000" b="0">
                <a:solidFill>
                  <a:schemeClr val="tx1">
                    <a:lumMod val="75000"/>
                    <a:lumOff val="25000"/>
                  </a:schemeClr>
                </a:solidFill>
              </a:rPr>
              <a:t>～</a:t>
            </a:r>
            <a:r>
              <a:rPr lang="en-US" altLang="ja-JP" sz="2000" b="0">
                <a:solidFill>
                  <a:schemeClr val="tx1">
                    <a:lumMod val="75000"/>
                    <a:lumOff val="25000"/>
                  </a:schemeClr>
                </a:solidFill>
              </a:rPr>
              <a:t>12/16(</a:t>
            </a:r>
            <a:r>
              <a:rPr lang="ja-JP" altLang="en-US" sz="2000" b="0">
                <a:solidFill>
                  <a:schemeClr val="tx1">
                    <a:lumMod val="75000"/>
                    <a:lumOff val="25000"/>
                  </a:schemeClr>
                </a:solidFill>
              </a:rPr>
              <a:t>火</a:t>
            </a:r>
            <a:r>
              <a:rPr lang="en-US" altLang="ja-JP" sz="2000" b="0">
                <a:solidFill>
                  <a:schemeClr val="tx1">
                    <a:lumMod val="75000"/>
                    <a:lumOff val="25000"/>
                  </a:schemeClr>
                </a:solidFill>
              </a:rPr>
              <a:t>)16:59</a:t>
            </a:r>
            <a:br>
              <a:rPr lang="en-US" altLang="ja-JP" sz="2400">
                <a:solidFill>
                  <a:schemeClr val="tx1">
                    <a:lumMod val="75000"/>
                    <a:lumOff val="25000"/>
                  </a:schemeClr>
                </a:solidFill>
              </a:rPr>
            </a:br>
            <a:br>
              <a:rPr lang="en-US" altLang="ja-JP" sz="2000">
                <a:solidFill>
                  <a:schemeClr val="tx1">
                    <a:lumMod val="75000"/>
                    <a:lumOff val="25000"/>
                  </a:schemeClr>
                </a:solidFill>
              </a:rPr>
            </a:br>
            <a:r>
              <a:rPr lang="ja-JP" altLang="en-US" sz="3600">
                <a:solidFill>
                  <a:schemeClr val="tx1">
                    <a:lumMod val="75000"/>
                    <a:lumOff val="25000"/>
                  </a:schemeClr>
                </a:solidFill>
              </a:rPr>
              <a:t>②翌月分の献立確認</a:t>
            </a:r>
            <a:br>
              <a:rPr lang="en-US" altLang="ja-JP" sz="3600">
                <a:solidFill>
                  <a:schemeClr val="tx1">
                    <a:lumMod val="75000"/>
                    <a:lumOff val="25000"/>
                  </a:schemeClr>
                </a:solidFill>
              </a:rPr>
            </a:br>
            <a:r>
              <a:rPr lang="ja-JP" altLang="en-US" sz="3600">
                <a:solidFill>
                  <a:schemeClr val="tx1">
                    <a:lumMod val="75000"/>
                    <a:lumOff val="25000"/>
                  </a:schemeClr>
                </a:solidFill>
              </a:rPr>
              <a:t>　当日の配膳確認</a:t>
            </a:r>
            <a:endParaRPr kumimoji="1" lang="ja-JP" altLang="en-US" sz="2400"/>
          </a:p>
        </p:txBody>
      </p:sp>
      <p:sp>
        <p:nvSpPr>
          <p:cNvPr id="6" name="テキスト ボックス 5">
            <a:extLst>
              <a:ext uri="{FF2B5EF4-FFF2-40B4-BE49-F238E27FC236}">
                <a16:creationId xmlns:a16="http://schemas.microsoft.com/office/drawing/2014/main" id="{307BDD89-289B-0D0F-230D-446E6A41C1A9}"/>
              </a:ext>
            </a:extLst>
          </p:cNvPr>
          <p:cNvSpPr txBox="1"/>
          <p:nvPr/>
        </p:nvSpPr>
        <p:spPr>
          <a:xfrm>
            <a:off x="6249106" y="4402446"/>
            <a:ext cx="2492991" cy="369331"/>
          </a:xfrm>
          <a:prstGeom prst="rect">
            <a:avLst/>
          </a:prstGeom>
          <a:noFill/>
        </p:spPr>
        <p:txBody>
          <a:bodyPr wrap="none" rtlCol="0">
            <a:spAutoFit/>
          </a:bodyPr>
          <a:lstStyle/>
          <a:p>
            <a:r>
              <a:rPr kumimoji="1" lang="ja-JP" altLang="en-US" sz="1800" b="1" dirty="0"/>
              <a:t>○○ともみ</a:t>
            </a:r>
            <a:r>
              <a:rPr lang="ja-JP" altLang="en-US" sz="1800" b="1" dirty="0"/>
              <a:t>を登録</a:t>
            </a:r>
            <a:r>
              <a:rPr kumimoji="1" lang="ja-JP" altLang="en-US" sz="1800" b="1" dirty="0"/>
              <a:t>可能</a:t>
            </a:r>
            <a:endParaRPr kumimoji="1" lang="en-US" altLang="ja-JP" sz="1800" b="1" dirty="0"/>
          </a:p>
        </p:txBody>
      </p:sp>
      <p:sp>
        <p:nvSpPr>
          <p:cNvPr id="8" name="正方形/長方形 7">
            <a:extLst>
              <a:ext uri="{FF2B5EF4-FFF2-40B4-BE49-F238E27FC236}">
                <a16:creationId xmlns:a16="http://schemas.microsoft.com/office/drawing/2014/main" id="{5781F94D-E47C-259D-F7D2-395DC94A7572}"/>
              </a:ext>
            </a:extLst>
          </p:cNvPr>
          <p:cNvSpPr/>
          <p:nvPr/>
        </p:nvSpPr>
        <p:spPr>
          <a:xfrm>
            <a:off x="942975" y="3543300"/>
            <a:ext cx="5129011" cy="69805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r>
              <a:rPr kumimoji="1" lang="en-US" altLang="ja-JP" sz="2000" b="1" u="sng">
                <a:solidFill>
                  <a:schemeClr val="accent6"/>
                </a:solidFill>
              </a:rPr>
              <a:t>※</a:t>
            </a:r>
            <a:r>
              <a:rPr lang="ja-JP" altLang="en-US" sz="2000" b="1" u="sng">
                <a:solidFill>
                  <a:schemeClr val="accent6"/>
                </a:solidFill>
              </a:rPr>
              <a:t>氏</a:t>
            </a:r>
            <a:r>
              <a:rPr kumimoji="1" lang="ja-JP" altLang="en-US" sz="2000" b="1" u="sng">
                <a:solidFill>
                  <a:schemeClr val="accent6"/>
                </a:solidFill>
              </a:rPr>
              <a:t>名の冒頭に</a:t>
            </a:r>
            <a:r>
              <a:rPr kumimoji="1" lang="en-US" altLang="ja-JP" sz="2000" b="1" u="sng">
                <a:solidFill>
                  <a:schemeClr val="accent6"/>
                </a:solidFill>
              </a:rPr>
              <a:t>【</a:t>
            </a:r>
            <a:r>
              <a:rPr kumimoji="1" lang="ja-JP" altLang="en-US" sz="2000" b="1" u="sng">
                <a:solidFill>
                  <a:schemeClr val="accent6"/>
                </a:solidFill>
              </a:rPr>
              <a:t>業ウ</a:t>
            </a:r>
            <a:r>
              <a:rPr kumimoji="1" lang="en-US" altLang="ja-JP" sz="2000" b="1" u="sng">
                <a:solidFill>
                  <a:schemeClr val="accent6"/>
                </a:solidFill>
              </a:rPr>
              <a:t>】</a:t>
            </a:r>
            <a:r>
              <a:rPr lang="ja-JP" altLang="en-US" sz="2000" b="1" u="sng">
                <a:solidFill>
                  <a:schemeClr val="accent6"/>
                </a:solidFill>
              </a:rPr>
              <a:t>が付いている</a:t>
            </a:r>
            <a:endParaRPr kumimoji="1" lang="en-US" altLang="ja-JP" sz="2000" b="1" u="sng">
              <a:solidFill>
                <a:schemeClr val="accent6"/>
              </a:solidFill>
            </a:endParaRPr>
          </a:p>
          <a:p>
            <a:r>
              <a:rPr kumimoji="1" lang="ja-JP" altLang="en-US" sz="2000" b="1">
                <a:solidFill>
                  <a:schemeClr val="accent6"/>
                </a:solidFill>
              </a:rPr>
              <a:t>　</a:t>
            </a:r>
            <a:r>
              <a:rPr lang="ja-JP" altLang="en-US" sz="2000" b="1" u="sng">
                <a:solidFill>
                  <a:schemeClr val="accent6"/>
                </a:solidFill>
              </a:rPr>
              <a:t>在籍者</a:t>
            </a:r>
            <a:r>
              <a:rPr kumimoji="1" lang="ja-JP" altLang="en-US" sz="2000" b="1" u="sng">
                <a:solidFill>
                  <a:schemeClr val="accent6"/>
                </a:solidFill>
              </a:rPr>
              <a:t>をご使用ください。</a:t>
            </a:r>
          </a:p>
        </p:txBody>
      </p:sp>
      <p:pic>
        <p:nvPicPr>
          <p:cNvPr id="4" name="図 3" descr="アイコン&#10;&#10;AI 生成コンテンツは誤りを含む可能性があります。">
            <a:extLst>
              <a:ext uri="{FF2B5EF4-FFF2-40B4-BE49-F238E27FC236}">
                <a16:creationId xmlns:a16="http://schemas.microsoft.com/office/drawing/2014/main" id="{EE30A629-6BE8-45AF-B48D-D14769F13908}"/>
              </a:ext>
            </a:extLst>
          </p:cNvPr>
          <p:cNvPicPr>
            <a:picLocks noChangeAspect="1"/>
          </p:cNvPicPr>
          <p:nvPr/>
        </p:nvPicPr>
        <p:blipFill>
          <a:blip r:embed="rId3">
            <a:extLst>
              <a:ext uri="{28A0092B-C50C-407E-A947-70E740481C1C}">
                <a14:useLocalDpi xmlns:a14="http://schemas.microsoft.com/office/drawing/2010/main" val="0"/>
              </a:ext>
            </a:extLst>
          </a:blip>
          <a:srcRect r="-13623" b="36088"/>
          <a:stretch>
            <a:fillRect/>
          </a:stretch>
        </p:blipFill>
        <p:spPr>
          <a:xfrm>
            <a:off x="6783225" y="3123882"/>
            <a:ext cx="1780366" cy="1218270"/>
          </a:xfrm>
          <a:custGeom>
            <a:avLst/>
            <a:gdLst>
              <a:gd name="connsiteX0" fmla="*/ 1043750 w 1185945"/>
              <a:gd name="connsiteY0" fmla="*/ 458732 h 811519"/>
              <a:gd name="connsiteX1" fmla="*/ 1073810 w 1185945"/>
              <a:gd name="connsiteY1" fmla="*/ 464587 h 811519"/>
              <a:gd name="connsiteX2" fmla="*/ 1185945 w 1185945"/>
              <a:gd name="connsiteY2" fmla="*/ 627793 h 811519"/>
              <a:gd name="connsiteX3" fmla="*/ 1073810 w 1185945"/>
              <a:gd name="connsiteY3" fmla="*/ 791000 h 811519"/>
              <a:gd name="connsiteX4" fmla="*/ 1043750 w 1185945"/>
              <a:gd name="connsiteY4" fmla="*/ 796855 h 811519"/>
              <a:gd name="connsiteX5" fmla="*/ 0 w 1185945"/>
              <a:gd name="connsiteY5" fmla="*/ 0 h 811519"/>
              <a:gd name="connsiteX6" fmla="*/ 1043750 w 1185945"/>
              <a:gd name="connsiteY6" fmla="*/ 0 h 811519"/>
              <a:gd name="connsiteX7" fmla="*/ 1043750 w 1185945"/>
              <a:gd name="connsiteY7" fmla="*/ 458732 h 811519"/>
              <a:gd name="connsiteX8" fmla="*/ 1002345 w 1185945"/>
              <a:gd name="connsiteY8" fmla="*/ 450667 h 811519"/>
              <a:gd name="connsiteX9" fmla="*/ 818745 w 1185945"/>
              <a:gd name="connsiteY9" fmla="*/ 627793 h 811519"/>
              <a:gd name="connsiteX10" fmla="*/ 1002345 w 1185945"/>
              <a:gd name="connsiteY10" fmla="*/ 804919 h 811519"/>
              <a:gd name="connsiteX11" fmla="*/ 1043750 w 1185945"/>
              <a:gd name="connsiteY11" fmla="*/ 796855 h 811519"/>
              <a:gd name="connsiteX12" fmla="*/ 1043750 w 1185945"/>
              <a:gd name="connsiteY12" fmla="*/ 811519 h 811519"/>
              <a:gd name="connsiteX13" fmla="*/ 0 w 1185945"/>
              <a:gd name="connsiteY13" fmla="*/ 811519 h 81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5945" h="811519">
                <a:moveTo>
                  <a:pt x="1043750" y="458732"/>
                </a:moveTo>
                <a:lnTo>
                  <a:pt x="1073810" y="464587"/>
                </a:lnTo>
                <a:cubicBezTo>
                  <a:pt x="1139707" y="491476"/>
                  <a:pt x="1185945" y="554425"/>
                  <a:pt x="1185945" y="627793"/>
                </a:cubicBezTo>
                <a:cubicBezTo>
                  <a:pt x="1185945" y="701161"/>
                  <a:pt x="1139707" y="764110"/>
                  <a:pt x="1073810" y="791000"/>
                </a:cubicBezTo>
                <a:lnTo>
                  <a:pt x="1043750" y="796855"/>
                </a:lnTo>
                <a:close/>
                <a:moveTo>
                  <a:pt x="0" y="0"/>
                </a:moveTo>
                <a:lnTo>
                  <a:pt x="1043750" y="0"/>
                </a:lnTo>
                <a:lnTo>
                  <a:pt x="1043750" y="458732"/>
                </a:lnTo>
                <a:lnTo>
                  <a:pt x="1002345" y="450667"/>
                </a:lnTo>
                <a:cubicBezTo>
                  <a:pt x="900946" y="450667"/>
                  <a:pt x="818745" y="529969"/>
                  <a:pt x="818745" y="627793"/>
                </a:cubicBezTo>
                <a:cubicBezTo>
                  <a:pt x="818745" y="725617"/>
                  <a:pt x="900946" y="804919"/>
                  <a:pt x="1002345" y="804919"/>
                </a:cubicBezTo>
                <a:lnTo>
                  <a:pt x="1043750" y="796855"/>
                </a:lnTo>
                <a:lnTo>
                  <a:pt x="1043750" y="811519"/>
                </a:lnTo>
                <a:lnTo>
                  <a:pt x="0" y="811519"/>
                </a:lnTo>
                <a:close/>
              </a:path>
            </a:pathLst>
          </a:custGeom>
        </p:spPr>
      </p:pic>
    </p:spTree>
    <p:extLst>
      <p:ext uri="{BB962C8B-B14F-4D97-AF65-F5344CB8AC3E}">
        <p14:creationId xmlns:p14="http://schemas.microsoft.com/office/powerpoint/2010/main" val="8048117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846D7-380D-E7FD-412E-EAB434A6A6A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272E622-85D3-3EC8-DD83-C904B012249F}"/>
              </a:ext>
            </a:extLst>
          </p:cNvPr>
          <p:cNvSpPr>
            <a:spLocks noGrp="1"/>
          </p:cNvSpPr>
          <p:nvPr>
            <p:ph type="title"/>
          </p:nvPr>
        </p:nvSpPr>
        <p:spPr>
          <a:xfrm>
            <a:off x="419931" y="311115"/>
            <a:ext cx="6356426" cy="329959"/>
          </a:xfrm>
        </p:spPr>
        <p:txBody>
          <a:bodyPr/>
          <a:lstStyle/>
          <a:p>
            <a:r>
              <a:rPr lang="ja-JP" altLang="en-US"/>
              <a:t>サインイン</a:t>
            </a:r>
            <a:endParaRPr kumimoji="1" lang="ja-JP" altLang="en-US"/>
          </a:p>
        </p:txBody>
      </p:sp>
      <p:sp>
        <p:nvSpPr>
          <p:cNvPr id="4" name="スライド番号プレースホルダー 3">
            <a:extLst>
              <a:ext uri="{FF2B5EF4-FFF2-40B4-BE49-F238E27FC236}">
                <a16:creationId xmlns:a16="http://schemas.microsoft.com/office/drawing/2014/main" id="{BB341ACD-7268-27F0-A279-1435BC789F30}"/>
              </a:ext>
            </a:extLst>
          </p:cNvPr>
          <p:cNvSpPr>
            <a:spLocks noGrp="1"/>
          </p:cNvSpPr>
          <p:nvPr>
            <p:ph type="sldNum" sz="quarter" idx="12"/>
          </p:nvPr>
        </p:nvSpPr>
        <p:spPr/>
        <p:txBody>
          <a:bodyPr/>
          <a:lstStyle/>
          <a:p>
            <a:fld id="{B5532141-0643-4DAD-B29C-32ADB6799D87}" type="slidenum">
              <a:rPr lang="ja-JP" altLang="en-US" smtClean="0"/>
              <a:pPr/>
              <a:t>24</a:t>
            </a:fld>
            <a:endParaRPr lang="ja-JP" altLang="en-US"/>
          </a:p>
        </p:txBody>
      </p:sp>
      <p:sp>
        <p:nvSpPr>
          <p:cNvPr id="5" name="日付プレースホルダー 4">
            <a:extLst>
              <a:ext uri="{FF2B5EF4-FFF2-40B4-BE49-F238E27FC236}">
                <a16:creationId xmlns:a16="http://schemas.microsoft.com/office/drawing/2014/main" id="{40FC6679-B346-FC6D-35BC-1E194F2C26C1}"/>
              </a:ext>
            </a:extLst>
          </p:cNvPr>
          <p:cNvSpPr>
            <a:spLocks noGrp="1"/>
          </p:cNvSpPr>
          <p:nvPr>
            <p:ph type="dt" sz="half" idx="10"/>
          </p:nvPr>
        </p:nvSpPr>
        <p:spPr/>
        <p:txBody>
          <a:bodyPr/>
          <a:lstStyle/>
          <a:p>
            <a:r>
              <a:rPr kumimoji="1" lang="en-US" altLang="ja-JP"/>
              <a:t>©ABI Inc.</a:t>
            </a:r>
            <a:endParaRPr kumimoji="1" lang="ja-JP" altLang="en-US"/>
          </a:p>
        </p:txBody>
      </p:sp>
      <p:sp>
        <p:nvSpPr>
          <p:cNvPr id="9" name="矢印: 五方向 8">
            <a:extLst>
              <a:ext uri="{FF2B5EF4-FFF2-40B4-BE49-F238E27FC236}">
                <a16:creationId xmlns:a16="http://schemas.microsoft.com/office/drawing/2014/main" id="{74A8AD77-08A8-622A-C1CC-98CE6FCB60B3}"/>
              </a:ext>
            </a:extLst>
          </p:cNvPr>
          <p:cNvSpPr/>
          <p:nvPr/>
        </p:nvSpPr>
        <p:spPr>
          <a:xfrm>
            <a:off x="408501" y="762746"/>
            <a:ext cx="1354415" cy="212614"/>
          </a:xfrm>
          <a:prstGeom prst="homePlate">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サインイン</a:t>
            </a:r>
          </a:p>
        </p:txBody>
      </p:sp>
      <p:sp>
        <p:nvSpPr>
          <p:cNvPr id="10" name="矢印: 五方向 9">
            <a:extLst>
              <a:ext uri="{FF2B5EF4-FFF2-40B4-BE49-F238E27FC236}">
                <a16:creationId xmlns:a16="http://schemas.microsoft.com/office/drawing/2014/main" id="{28F613F1-04A2-7172-BD6C-0E2535CC7B3E}"/>
              </a:ext>
            </a:extLst>
          </p:cNvPr>
          <p:cNvSpPr/>
          <p:nvPr/>
        </p:nvSpPr>
        <p:spPr>
          <a:xfrm>
            <a:off x="1782198"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面談の実施</a:t>
            </a:r>
          </a:p>
        </p:txBody>
      </p:sp>
      <p:sp>
        <p:nvSpPr>
          <p:cNvPr id="11" name="矢印: 五方向 10">
            <a:extLst>
              <a:ext uri="{FF2B5EF4-FFF2-40B4-BE49-F238E27FC236}">
                <a16:creationId xmlns:a16="http://schemas.microsoft.com/office/drawing/2014/main" id="{167409E2-38ED-CED5-4342-6AD3BB8F3000}"/>
              </a:ext>
            </a:extLst>
          </p:cNvPr>
          <p:cNvSpPr/>
          <p:nvPr/>
        </p:nvSpPr>
        <p:spPr>
          <a:xfrm>
            <a:off x="3155895" y="762746"/>
            <a:ext cx="2073524"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面談内容の通知・確定</a:t>
            </a:r>
          </a:p>
        </p:txBody>
      </p:sp>
      <p:sp>
        <p:nvSpPr>
          <p:cNvPr id="12" name="矢印: 五方向 11">
            <a:extLst>
              <a:ext uri="{FF2B5EF4-FFF2-40B4-BE49-F238E27FC236}">
                <a16:creationId xmlns:a16="http://schemas.microsoft.com/office/drawing/2014/main" id="{28713B1D-2E89-F0B3-A1CF-7ECC1316B0A8}"/>
              </a:ext>
            </a:extLst>
          </p:cNvPr>
          <p:cNvSpPr/>
          <p:nvPr/>
        </p:nvSpPr>
        <p:spPr>
          <a:xfrm>
            <a:off x="5248701" y="762746"/>
            <a:ext cx="1822011"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翌月分の献立確認</a:t>
            </a:r>
          </a:p>
        </p:txBody>
      </p:sp>
      <p:sp>
        <p:nvSpPr>
          <p:cNvPr id="13" name="矢印: 五方向 12">
            <a:extLst>
              <a:ext uri="{FF2B5EF4-FFF2-40B4-BE49-F238E27FC236}">
                <a16:creationId xmlns:a16="http://schemas.microsoft.com/office/drawing/2014/main" id="{9A054D47-C34A-1A55-935C-3586912B02B5}"/>
              </a:ext>
            </a:extLst>
          </p:cNvPr>
          <p:cNvSpPr/>
          <p:nvPr/>
        </p:nvSpPr>
        <p:spPr>
          <a:xfrm>
            <a:off x="7089996" y="762746"/>
            <a:ext cx="1585792" cy="212614"/>
          </a:xfrm>
          <a:prstGeom prst="homePlate">
            <a:avLst>
              <a:gd name="adj" fmla="val 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当日の配膳確認</a:t>
            </a:r>
          </a:p>
        </p:txBody>
      </p:sp>
      <p:sp>
        <p:nvSpPr>
          <p:cNvPr id="14" name="テキスト ボックス 13">
            <a:extLst>
              <a:ext uri="{FF2B5EF4-FFF2-40B4-BE49-F238E27FC236}">
                <a16:creationId xmlns:a16="http://schemas.microsoft.com/office/drawing/2014/main" id="{6437525F-EEA6-A1A8-142C-AFFA729C1011}"/>
              </a:ext>
            </a:extLst>
          </p:cNvPr>
          <p:cNvSpPr txBox="1"/>
          <p:nvPr/>
        </p:nvSpPr>
        <p:spPr>
          <a:xfrm>
            <a:off x="5389864" y="2125978"/>
            <a:ext cx="3445983" cy="1177245"/>
          </a:xfrm>
          <a:prstGeom prst="rect">
            <a:avLst/>
          </a:prstGeom>
          <a:noFill/>
        </p:spPr>
        <p:txBody>
          <a:bodyPr wrap="square">
            <a:spAutoFit/>
          </a:bodyPr>
          <a:lstStyle/>
          <a:p>
            <a:pP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❶横浜市中学校給食用ポータルを開く</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a:defRPr/>
            </a:pPr>
            <a:r>
              <a:rPr kumimoji="1" lang="ja-JP" altLang="en-US" sz="1050" b="1" i="0" u="none" strike="noStrike" kern="1200" cap="none" spc="0" normalizeH="0" baseline="0" noProof="0">
                <a:ln>
                  <a:noFill/>
                </a:ln>
                <a:solidFill>
                  <a:srgbClr val="47278B"/>
                </a:solidFill>
                <a:effectLst/>
                <a:uLnTx/>
                <a:uFillTx/>
                <a:latin typeface="Arial"/>
                <a:ea typeface="游ゴシック"/>
                <a:cs typeface="+mn-cs"/>
              </a:rPr>
              <a:t>　（</a:t>
            </a:r>
            <a:r>
              <a:rPr lang="en-US" altLang="ja-JP" sz="1050" b="1">
                <a:hlinkClick r:id="rId2"/>
              </a:rPr>
              <a:t>https://stg.j-kyushoku.city.yokohama.lg.jp/</a:t>
            </a:r>
            <a:r>
              <a:rPr lang="ja-JP" altLang="en-US" sz="1050" b="1">
                <a:solidFill>
                  <a:schemeClr val="accent1"/>
                </a:solidFill>
              </a:rPr>
              <a:t>）</a:t>
            </a:r>
            <a:endParaRPr lang="en-US" altLang="ja-JP" sz="1200" b="1">
              <a:solidFill>
                <a:schemeClr val="accent1"/>
              </a:solidFill>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❷</a:t>
            </a:r>
            <a:r>
              <a:rPr lang="ja-JP" altLang="en-US" sz="1200" b="1">
                <a:solidFill>
                  <a:srgbClr val="47278B"/>
                </a:solidFill>
                <a:latin typeface="Arial"/>
                <a:ea typeface="游ゴシック"/>
              </a:rPr>
              <a:t>管理職の</a:t>
            </a: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メールアドレス・パスワードを入力</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❸「サインイン」をクリック</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pic>
        <p:nvPicPr>
          <p:cNvPr id="17" name="図 16">
            <a:extLst>
              <a:ext uri="{FF2B5EF4-FFF2-40B4-BE49-F238E27FC236}">
                <a16:creationId xmlns:a16="http://schemas.microsoft.com/office/drawing/2014/main" id="{7A4235D8-0031-CEE8-4C40-CBCB08C70B98}"/>
              </a:ext>
            </a:extLst>
          </p:cNvPr>
          <p:cNvPicPr>
            <a:picLocks noChangeAspect="1"/>
          </p:cNvPicPr>
          <p:nvPr/>
        </p:nvPicPr>
        <p:blipFill>
          <a:blip r:embed="rId3">
            <a:extLst>
              <a:ext uri="{28A0092B-C50C-407E-A947-70E740481C1C}">
                <a14:useLocalDpi xmlns:a14="http://schemas.microsoft.com/office/drawing/2010/main" val="0"/>
              </a:ext>
            </a:extLst>
          </a:blip>
          <a:srcRect l="11233" r="10930" b="10690"/>
          <a:stretch>
            <a:fillRect/>
          </a:stretch>
        </p:blipFill>
        <p:spPr>
          <a:xfrm>
            <a:off x="408502" y="1581848"/>
            <a:ext cx="4820918" cy="2798906"/>
          </a:xfrm>
          <a:prstGeom prst="rect">
            <a:avLst/>
          </a:prstGeom>
          <a:ln>
            <a:solidFill>
              <a:schemeClr val="tx1"/>
            </a:solidFill>
          </a:ln>
        </p:spPr>
      </p:pic>
      <p:sp>
        <p:nvSpPr>
          <p:cNvPr id="18" name="コンテンツ プレースホルダー 2">
            <a:extLst>
              <a:ext uri="{FF2B5EF4-FFF2-40B4-BE49-F238E27FC236}">
                <a16:creationId xmlns:a16="http://schemas.microsoft.com/office/drawing/2014/main" id="{255527CF-DCED-E663-66D6-5FCE4C88C84F}"/>
              </a:ext>
            </a:extLst>
          </p:cNvPr>
          <p:cNvSpPr>
            <a:spLocks noGrp="1"/>
          </p:cNvSpPr>
          <p:nvPr/>
        </p:nvSpPr>
        <p:spPr>
          <a:xfrm>
            <a:off x="342260" y="1109098"/>
            <a:ext cx="8318287" cy="603190"/>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kumimoji="1" lang="ja-JP" altLang="en-US" sz="1200"/>
              <a:t>「横浜市中学校給食用ポータル」にサインインします。</a:t>
            </a:r>
          </a:p>
        </p:txBody>
      </p:sp>
    </p:spTree>
    <p:extLst>
      <p:ext uri="{BB962C8B-B14F-4D97-AF65-F5344CB8AC3E}">
        <p14:creationId xmlns:p14="http://schemas.microsoft.com/office/powerpoint/2010/main" val="967948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B3ACD-ED4A-3927-FD58-BD17762C5A5D}"/>
            </a:ext>
          </a:extLst>
        </p:cNvPr>
        <p:cNvGrpSpPr/>
        <p:nvPr/>
      </p:nvGrpSpPr>
      <p:grpSpPr>
        <a:xfrm>
          <a:off x="0" y="0"/>
          <a:ext cx="0" cy="0"/>
          <a:chOff x="0" y="0"/>
          <a:chExt cx="0" cy="0"/>
        </a:xfrm>
      </p:grpSpPr>
      <p:graphicFrame>
        <p:nvGraphicFramePr>
          <p:cNvPr id="27" name="表 26">
            <a:extLst>
              <a:ext uri="{FF2B5EF4-FFF2-40B4-BE49-F238E27FC236}">
                <a16:creationId xmlns:a16="http://schemas.microsoft.com/office/drawing/2014/main" id="{46E1A896-A48D-0A99-3A79-AD4B221B8286}"/>
              </a:ext>
            </a:extLst>
          </p:cNvPr>
          <p:cNvGraphicFramePr>
            <a:graphicFrameLocks noGrp="1"/>
          </p:cNvGraphicFramePr>
          <p:nvPr>
            <p:extLst>
              <p:ext uri="{D42A27DB-BD31-4B8C-83A1-F6EECF244321}">
                <p14:modId xmlns:p14="http://schemas.microsoft.com/office/powerpoint/2010/main" val="1424482864"/>
              </p:ext>
            </p:extLst>
          </p:nvPr>
        </p:nvGraphicFramePr>
        <p:xfrm>
          <a:off x="5355464" y="256751"/>
          <a:ext cx="3074647" cy="379915"/>
        </p:xfrm>
        <a:graphic>
          <a:graphicData uri="http://schemas.openxmlformats.org/drawingml/2006/table">
            <a:tbl>
              <a:tblPr firstRow="1" bandRow="1">
                <a:tableStyleId>{5C22544A-7EE6-4342-B048-85BDC9FD1C3A}</a:tableStyleId>
              </a:tblPr>
              <a:tblGrid>
                <a:gridCol w="796480">
                  <a:extLst>
                    <a:ext uri="{9D8B030D-6E8A-4147-A177-3AD203B41FA5}">
                      <a16:colId xmlns:a16="http://schemas.microsoft.com/office/drawing/2014/main" val="1653316506"/>
                    </a:ext>
                  </a:extLst>
                </a:gridCol>
                <a:gridCol w="752553">
                  <a:extLst>
                    <a:ext uri="{9D8B030D-6E8A-4147-A177-3AD203B41FA5}">
                      <a16:colId xmlns:a16="http://schemas.microsoft.com/office/drawing/2014/main" val="459887312"/>
                    </a:ext>
                  </a:extLst>
                </a:gridCol>
                <a:gridCol w="822209">
                  <a:extLst>
                    <a:ext uri="{9D8B030D-6E8A-4147-A177-3AD203B41FA5}">
                      <a16:colId xmlns:a16="http://schemas.microsoft.com/office/drawing/2014/main" val="1369056408"/>
                    </a:ext>
                  </a:extLst>
                </a:gridCol>
                <a:gridCol w="703405">
                  <a:extLst>
                    <a:ext uri="{9D8B030D-6E8A-4147-A177-3AD203B41FA5}">
                      <a16:colId xmlns:a16="http://schemas.microsoft.com/office/drawing/2014/main" val="3651855644"/>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2">
                        <a:lumMod val="75000"/>
                      </a:schemeClr>
                    </a:solidFill>
                  </a:tcPr>
                </a:tc>
                <a:tc>
                  <a:txBody>
                    <a:bodyPr/>
                    <a:lstStyle/>
                    <a:p>
                      <a:pPr algn="ctr"/>
                      <a:r>
                        <a:rPr kumimoji="1" lang="ja-JP" altLang="en-US">
                          <a:solidFill>
                            <a:schemeClr val="tx1"/>
                          </a:solidFill>
                        </a:rPr>
                        <a:t>管理職</a:t>
                      </a:r>
                      <a:endParaRPr kumimoji="1" lang="en-US" altLang="ja-JP">
                        <a:solidFill>
                          <a:schemeClr val="tx1"/>
                        </a:solidFill>
                      </a:endParaRPr>
                    </a:p>
                  </a:txBody>
                  <a:tcPr anchor="ctr">
                    <a:lnR w="38100" cap="flat" cmpd="sng" algn="ctr">
                      <a:solidFill>
                        <a:schemeClr val="bg1"/>
                      </a:solidFill>
                      <a:prstDash val="solid"/>
                      <a:round/>
                      <a:headEnd type="none" w="med" len="med"/>
                      <a:tailEnd type="none" w="med" len="med"/>
                    </a:lnR>
                    <a:solidFill>
                      <a:schemeClr val="accent3"/>
                    </a:solidFill>
                  </a:tcPr>
                </a:tc>
                <a:tc>
                  <a:txBody>
                    <a:bodyPr/>
                    <a:lstStyle/>
                    <a:p>
                      <a:pPr algn="ctr"/>
                      <a:r>
                        <a:rPr kumimoji="1" lang="ja-JP" altLang="en-US" sz="900">
                          <a:solidFill>
                            <a:schemeClr val="bg1"/>
                          </a:solidFill>
                        </a:rPr>
                        <a:t>登録できる</a:t>
                      </a:r>
                      <a:br>
                        <a:rPr kumimoji="1" lang="en-US" altLang="ja-JP" sz="900">
                          <a:solidFill>
                            <a:schemeClr val="bg1"/>
                          </a:solidFill>
                        </a:rPr>
                      </a:br>
                      <a:r>
                        <a:rPr kumimoji="1" lang="ja-JP" altLang="en-US" sz="900">
                          <a:solidFill>
                            <a:schemeClr val="bg1"/>
                          </a:solidFill>
                        </a:rPr>
                        <a:t>在籍者</a:t>
                      </a:r>
                      <a:endParaRPr kumimoji="1" lang="en-US" altLang="ja-JP" sz="900">
                        <a:solidFill>
                          <a:schemeClr val="bg1"/>
                        </a:solidFill>
                      </a:endParaRPr>
                    </a:p>
                  </a:txBody>
                  <a:tcPr anchor="ctr">
                    <a:lnL w="38100" cap="flat" cmpd="sng" algn="ctr">
                      <a:solidFill>
                        <a:schemeClr val="bg1"/>
                      </a:solidFill>
                      <a:prstDash val="solid"/>
                      <a:round/>
                      <a:headEnd type="none" w="med" len="med"/>
                      <a:tailEnd type="none" w="med" len="med"/>
                    </a:lnL>
                    <a:solidFill>
                      <a:schemeClr val="accent2">
                        <a:lumMod val="75000"/>
                      </a:schemeClr>
                    </a:solidFill>
                  </a:tcPr>
                </a:tc>
                <a:tc>
                  <a:txBody>
                    <a:bodyPr/>
                    <a:lstStyle/>
                    <a:p>
                      <a:endParaRPr kumimoji="1" lang="ja-JP" altLang="en-US" dirty="0"/>
                    </a:p>
                  </a:txBody>
                  <a:tcPr anchor="ctr">
                    <a:solidFill>
                      <a:schemeClr val="accent3"/>
                    </a:solidFill>
                  </a:tcPr>
                </a:tc>
                <a:extLst>
                  <a:ext uri="{0D108BD9-81ED-4DB2-BD59-A6C34878D82A}">
                    <a16:rowId xmlns:a16="http://schemas.microsoft.com/office/drawing/2014/main" val="572408300"/>
                  </a:ext>
                </a:extLst>
              </a:tr>
            </a:tbl>
          </a:graphicData>
        </a:graphic>
      </p:graphicFrame>
      <p:sp>
        <p:nvSpPr>
          <p:cNvPr id="2" name="タイトル 1">
            <a:extLst>
              <a:ext uri="{FF2B5EF4-FFF2-40B4-BE49-F238E27FC236}">
                <a16:creationId xmlns:a16="http://schemas.microsoft.com/office/drawing/2014/main" id="{2EF77512-6831-8E0C-9887-19ACA0EF974B}"/>
              </a:ext>
            </a:extLst>
          </p:cNvPr>
          <p:cNvSpPr>
            <a:spLocks noGrp="1"/>
          </p:cNvSpPr>
          <p:nvPr>
            <p:ph type="title"/>
          </p:nvPr>
        </p:nvSpPr>
        <p:spPr>
          <a:xfrm>
            <a:off x="419931" y="311115"/>
            <a:ext cx="6356426" cy="329959"/>
          </a:xfrm>
        </p:spPr>
        <p:txBody>
          <a:bodyPr/>
          <a:lstStyle/>
          <a:p>
            <a:r>
              <a:rPr lang="ja-JP" altLang="en-US"/>
              <a:t>月ごとの操作：翌月分の対応確認</a:t>
            </a:r>
            <a:endParaRPr kumimoji="1" lang="ja-JP" altLang="en-US"/>
          </a:p>
        </p:txBody>
      </p:sp>
      <p:sp>
        <p:nvSpPr>
          <p:cNvPr id="4" name="スライド番号プレースホルダー 3">
            <a:extLst>
              <a:ext uri="{FF2B5EF4-FFF2-40B4-BE49-F238E27FC236}">
                <a16:creationId xmlns:a16="http://schemas.microsoft.com/office/drawing/2014/main" id="{E54FCF6E-A699-9E66-4476-53C906B03118}"/>
              </a:ext>
            </a:extLst>
          </p:cNvPr>
          <p:cNvSpPr>
            <a:spLocks noGrp="1"/>
          </p:cNvSpPr>
          <p:nvPr>
            <p:ph type="sldNum" sz="quarter" idx="12"/>
          </p:nvPr>
        </p:nvSpPr>
        <p:spPr/>
        <p:txBody>
          <a:bodyPr/>
          <a:lstStyle/>
          <a:p>
            <a:fld id="{B5532141-0643-4DAD-B29C-32ADB6799D87}" type="slidenum">
              <a:rPr lang="ja-JP" altLang="en-US" smtClean="0"/>
              <a:pPr/>
              <a:t>25</a:t>
            </a:fld>
            <a:endParaRPr lang="ja-JP" altLang="en-US"/>
          </a:p>
        </p:txBody>
      </p:sp>
      <p:sp>
        <p:nvSpPr>
          <p:cNvPr id="5" name="日付プレースホルダー 4">
            <a:extLst>
              <a:ext uri="{FF2B5EF4-FFF2-40B4-BE49-F238E27FC236}">
                <a16:creationId xmlns:a16="http://schemas.microsoft.com/office/drawing/2014/main" id="{77036A19-4C3F-0AAB-602C-9E1999BC0C73}"/>
              </a:ext>
            </a:extLst>
          </p:cNvPr>
          <p:cNvSpPr>
            <a:spLocks noGrp="1"/>
          </p:cNvSpPr>
          <p:nvPr>
            <p:ph type="dt" sz="half" idx="10"/>
          </p:nvPr>
        </p:nvSpPr>
        <p:spPr/>
        <p:txBody>
          <a:bodyPr/>
          <a:lstStyle/>
          <a:p>
            <a:r>
              <a:rPr kumimoji="1" lang="en-US" altLang="ja-JP"/>
              <a:t>©ABI Inc.</a:t>
            </a:r>
            <a:endParaRPr kumimoji="1" lang="ja-JP" altLang="en-US"/>
          </a:p>
        </p:txBody>
      </p:sp>
      <p:sp>
        <p:nvSpPr>
          <p:cNvPr id="6" name="矢印: 五方向 5">
            <a:extLst>
              <a:ext uri="{FF2B5EF4-FFF2-40B4-BE49-F238E27FC236}">
                <a16:creationId xmlns:a16="http://schemas.microsoft.com/office/drawing/2014/main" id="{BB8396AC-CD37-7B9D-EB70-8FCD096FD52C}"/>
              </a:ext>
            </a:extLst>
          </p:cNvPr>
          <p:cNvSpPr/>
          <p:nvPr/>
        </p:nvSpPr>
        <p:spPr>
          <a:xfrm>
            <a:off x="408501"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サインイン</a:t>
            </a:r>
          </a:p>
        </p:txBody>
      </p:sp>
      <p:sp>
        <p:nvSpPr>
          <p:cNvPr id="7" name="矢印: 五方向 6">
            <a:extLst>
              <a:ext uri="{FF2B5EF4-FFF2-40B4-BE49-F238E27FC236}">
                <a16:creationId xmlns:a16="http://schemas.microsoft.com/office/drawing/2014/main" id="{314AF371-4618-1338-F47F-FAEAD5E1A596}"/>
              </a:ext>
            </a:extLst>
          </p:cNvPr>
          <p:cNvSpPr/>
          <p:nvPr/>
        </p:nvSpPr>
        <p:spPr>
          <a:xfrm>
            <a:off x="1782198"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面談の実施</a:t>
            </a:r>
          </a:p>
        </p:txBody>
      </p:sp>
      <p:sp>
        <p:nvSpPr>
          <p:cNvPr id="8" name="矢印: 五方向 7">
            <a:extLst>
              <a:ext uri="{FF2B5EF4-FFF2-40B4-BE49-F238E27FC236}">
                <a16:creationId xmlns:a16="http://schemas.microsoft.com/office/drawing/2014/main" id="{7EE6AD88-A198-15DD-F632-B9FA70D1AB63}"/>
              </a:ext>
            </a:extLst>
          </p:cNvPr>
          <p:cNvSpPr/>
          <p:nvPr/>
        </p:nvSpPr>
        <p:spPr>
          <a:xfrm>
            <a:off x="3155895" y="762746"/>
            <a:ext cx="2073524"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面談内容の通知・確定</a:t>
            </a:r>
          </a:p>
        </p:txBody>
      </p:sp>
      <p:sp>
        <p:nvSpPr>
          <p:cNvPr id="9" name="矢印: 五方向 8">
            <a:extLst>
              <a:ext uri="{FF2B5EF4-FFF2-40B4-BE49-F238E27FC236}">
                <a16:creationId xmlns:a16="http://schemas.microsoft.com/office/drawing/2014/main" id="{A09A3911-C641-908B-1326-E1DB37B4BB0D}"/>
              </a:ext>
            </a:extLst>
          </p:cNvPr>
          <p:cNvSpPr/>
          <p:nvPr/>
        </p:nvSpPr>
        <p:spPr>
          <a:xfrm>
            <a:off x="5248701" y="762746"/>
            <a:ext cx="1822011" cy="212614"/>
          </a:xfrm>
          <a:prstGeom prst="homePlate">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翌月分の献立確認</a:t>
            </a:r>
          </a:p>
        </p:txBody>
      </p:sp>
      <p:sp>
        <p:nvSpPr>
          <p:cNvPr id="10" name="矢印: 五方向 9">
            <a:extLst>
              <a:ext uri="{FF2B5EF4-FFF2-40B4-BE49-F238E27FC236}">
                <a16:creationId xmlns:a16="http://schemas.microsoft.com/office/drawing/2014/main" id="{7456623E-9139-5CF0-02F6-796FCD440392}"/>
              </a:ext>
            </a:extLst>
          </p:cNvPr>
          <p:cNvSpPr/>
          <p:nvPr/>
        </p:nvSpPr>
        <p:spPr>
          <a:xfrm>
            <a:off x="7089996" y="762746"/>
            <a:ext cx="1585792" cy="212614"/>
          </a:xfrm>
          <a:prstGeom prst="homePlate">
            <a:avLst>
              <a:gd name="adj" fmla="val 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当日の配膳確認</a:t>
            </a:r>
          </a:p>
        </p:txBody>
      </p:sp>
      <p:sp>
        <p:nvSpPr>
          <p:cNvPr id="16" name="二等辺三角形 15">
            <a:extLst>
              <a:ext uri="{FF2B5EF4-FFF2-40B4-BE49-F238E27FC236}">
                <a16:creationId xmlns:a16="http://schemas.microsoft.com/office/drawing/2014/main" id="{A38D9530-6100-5FFB-3C7D-72036A570869}"/>
              </a:ext>
            </a:extLst>
          </p:cNvPr>
          <p:cNvSpPr/>
          <p:nvPr/>
        </p:nvSpPr>
        <p:spPr>
          <a:xfrm rot="5400000">
            <a:off x="4396827" y="2993781"/>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072E09FA-55C2-E9DC-206E-9F44E0C0D7E7}"/>
              </a:ext>
            </a:extLst>
          </p:cNvPr>
          <p:cNvSpPr txBox="1"/>
          <p:nvPr/>
        </p:nvSpPr>
        <p:spPr>
          <a:xfrm>
            <a:off x="408501" y="4319766"/>
            <a:ext cx="4008827" cy="276999"/>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❶</a:t>
            </a:r>
            <a:r>
              <a:rPr lang="ja-JP" altLang="en-US" sz="1200" b="1">
                <a:solidFill>
                  <a:srgbClr val="47278B"/>
                </a:solidFill>
                <a:latin typeface="Arial"/>
                <a:ea typeface="游ゴシック"/>
              </a:rPr>
              <a:t>アレルギー</a:t>
            </a: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タブの「アレルギー対応確認」をクリック</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pic>
        <p:nvPicPr>
          <p:cNvPr id="18" name="図 17">
            <a:extLst>
              <a:ext uri="{FF2B5EF4-FFF2-40B4-BE49-F238E27FC236}">
                <a16:creationId xmlns:a16="http://schemas.microsoft.com/office/drawing/2014/main" id="{BF34EE60-AFAE-0097-AEA2-15C4454999B4}"/>
              </a:ext>
            </a:extLst>
          </p:cNvPr>
          <p:cNvPicPr>
            <a:picLocks noChangeAspect="1"/>
          </p:cNvPicPr>
          <p:nvPr/>
        </p:nvPicPr>
        <p:blipFill>
          <a:blip r:embed="rId2">
            <a:extLst>
              <a:ext uri="{28A0092B-C50C-407E-A947-70E740481C1C}">
                <a14:useLocalDpi xmlns:a14="http://schemas.microsoft.com/office/drawing/2010/main" val="0"/>
              </a:ext>
            </a:extLst>
          </a:blip>
          <a:srcRect l="-255" r="10703"/>
          <a:stretch>
            <a:fillRect/>
          </a:stretch>
        </p:blipFill>
        <p:spPr>
          <a:xfrm>
            <a:off x="408501" y="1974572"/>
            <a:ext cx="4014780" cy="2330882"/>
          </a:xfrm>
          <a:prstGeom prst="rect">
            <a:avLst/>
          </a:prstGeom>
          <a:ln>
            <a:solidFill>
              <a:schemeClr val="tx1"/>
            </a:solidFill>
          </a:ln>
        </p:spPr>
      </p:pic>
      <p:sp>
        <p:nvSpPr>
          <p:cNvPr id="19" name="コンテンツ プレースホルダー 2">
            <a:extLst>
              <a:ext uri="{FF2B5EF4-FFF2-40B4-BE49-F238E27FC236}">
                <a16:creationId xmlns:a16="http://schemas.microsoft.com/office/drawing/2014/main" id="{7F86E3A2-F625-D0E1-D2D6-C95D555E4C84}"/>
              </a:ext>
            </a:extLst>
          </p:cNvPr>
          <p:cNvSpPr>
            <a:spLocks noGrp="1"/>
          </p:cNvSpPr>
          <p:nvPr/>
        </p:nvSpPr>
        <p:spPr>
          <a:xfrm>
            <a:off x="342260" y="1109098"/>
            <a:ext cx="8318287" cy="603190"/>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buNone/>
            </a:pPr>
            <a:r>
              <a:rPr lang="ja-JP" altLang="en-US" sz="1200" dirty="0"/>
              <a:t>毎月献立が公開された後、保護者が翌月分の献立を確認することで、中学校に対応内容登録通知が届きます。</a:t>
            </a:r>
            <a:endParaRPr lang="en-US" altLang="ja-JP" sz="1200" dirty="0"/>
          </a:p>
          <a:p>
            <a:pPr marL="0" indent="0">
              <a:lnSpc>
                <a:spcPct val="100000"/>
              </a:lnSpc>
              <a:buNone/>
            </a:pPr>
            <a:r>
              <a:rPr lang="ja-JP" altLang="en-US" sz="1200" dirty="0"/>
              <a:t>通知を受領したら、アレルギー対応が必要な在籍者の翌月の対応内容を確認​します。</a:t>
            </a:r>
          </a:p>
        </p:txBody>
      </p:sp>
      <p:pic>
        <p:nvPicPr>
          <p:cNvPr id="20" name="図 19">
            <a:extLst>
              <a:ext uri="{FF2B5EF4-FFF2-40B4-BE49-F238E27FC236}">
                <a16:creationId xmlns:a16="http://schemas.microsoft.com/office/drawing/2014/main" id="{552D7496-2E23-75CF-2D55-052A8B0056A8}"/>
              </a:ext>
            </a:extLst>
          </p:cNvPr>
          <p:cNvPicPr>
            <a:picLocks noChangeAspect="1"/>
          </p:cNvPicPr>
          <p:nvPr/>
        </p:nvPicPr>
        <p:blipFill>
          <a:blip r:embed="rId3">
            <a:extLst>
              <a:ext uri="{28A0092B-C50C-407E-A947-70E740481C1C}">
                <a14:useLocalDpi xmlns:a14="http://schemas.microsoft.com/office/drawing/2010/main" val="0"/>
              </a:ext>
            </a:extLst>
          </a:blip>
          <a:srcRect l="8248" r="8248"/>
          <a:stretch/>
        </p:blipFill>
        <p:spPr>
          <a:xfrm>
            <a:off x="4661008" y="1974572"/>
            <a:ext cx="4014780" cy="2330882"/>
          </a:xfrm>
          <a:prstGeom prst="rect">
            <a:avLst/>
          </a:prstGeom>
          <a:ln>
            <a:solidFill>
              <a:schemeClr val="tx1"/>
            </a:solidFill>
          </a:ln>
        </p:spPr>
      </p:pic>
      <p:sp>
        <p:nvSpPr>
          <p:cNvPr id="21" name="テキスト ボックス 20">
            <a:extLst>
              <a:ext uri="{FF2B5EF4-FFF2-40B4-BE49-F238E27FC236}">
                <a16:creationId xmlns:a16="http://schemas.microsoft.com/office/drawing/2014/main" id="{F925BC49-5C89-C431-DD7A-2FA6C314A694}"/>
              </a:ext>
            </a:extLst>
          </p:cNvPr>
          <p:cNvSpPr txBox="1"/>
          <p:nvPr/>
        </p:nvSpPr>
        <p:spPr>
          <a:xfrm>
            <a:off x="4645768" y="4319766"/>
            <a:ext cx="4008827" cy="461665"/>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❷提供グループを</a:t>
            </a:r>
            <a:r>
              <a:rPr kumimoji="1" lang="en-US" altLang="ja-JP" sz="1200" b="1" i="0" u="none" strike="noStrike" kern="1200" cap="none" spc="0" normalizeH="0" baseline="0" noProof="0">
                <a:ln>
                  <a:noFill/>
                </a:ln>
                <a:solidFill>
                  <a:srgbClr val="47278B"/>
                </a:solidFill>
                <a:effectLst/>
                <a:uLnTx/>
                <a:uFillTx/>
                <a:latin typeface="Arial"/>
                <a:ea typeface="游ゴシック"/>
                <a:cs typeface="+mn-cs"/>
              </a:rPr>
              <a:t>A</a:t>
            </a: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a:t>
            </a:r>
            <a:r>
              <a:rPr kumimoji="1" lang="en-US" altLang="ja-JP" sz="1200" b="1" i="0" u="none" strike="noStrike" kern="1200" cap="none" spc="0" normalizeH="0" baseline="0" noProof="0">
                <a:ln>
                  <a:noFill/>
                </a:ln>
                <a:solidFill>
                  <a:srgbClr val="47278B"/>
                </a:solidFill>
                <a:effectLst/>
                <a:uLnTx/>
                <a:uFillTx/>
                <a:latin typeface="Arial"/>
                <a:ea typeface="游ゴシック"/>
                <a:cs typeface="+mn-cs"/>
              </a:rPr>
              <a:t>G</a:t>
            </a: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で始まるいずれかに</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設定して検索（一般食を提供する提供グループです）</a:t>
            </a:r>
          </a:p>
        </p:txBody>
      </p:sp>
      <p:sp>
        <p:nvSpPr>
          <p:cNvPr id="23" name="四角形: 角を丸くする 22">
            <a:extLst>
              <a:ext uri="{FF2B5EF4-FFF2-40B4-BE49-F238E27FC236}">
                <a16:creationId xmlns:a16="http://schemas.microsoft.com/office/drawing/2014/main" id="{9132E8A3-1F02-B1B9-5B39-1E77871EDEFB}"/>
              </a:ext>
            </a:extLst>
          </p:cNvPr>
          <p:cNvSpPr/>
          <p:nvPr/>
        </p:nvSpPr>
        <p:spPr>
          <a:xfrm>
            <a:off x="371243" y="2262598"/>
            <a:ext cx="802237" cy="198662"/>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7AC804DC-27A4-4478-DD11-09AF68C47630}"/>
              </a:ext>
            </a:extLst>
          </p:cNvPr>
          <p:cNvSpPr/>
          <p:nvPr/>
        </p:nvSpPr>
        <p:spPr>
          <a:xfrm>
            <a:off x="746475" y="1950784"/>
            <a:ext cx="717491" cy="198662"/>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12AD0DC1-1DDE-DCA6-74AF-4CB805E15ECF}"/>
              </a:ext>
            </a:extLst>
          </p:cNvPr>
          <p:cNvSpPr/>
          <p:nvPr/>
        </p:nvSpPr>
        <p:spPr>
          <a:xfrm>
            <a:off x="5086780" y="2698418"/>
            <a:ext cx="1206019" cy="274862"/>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813D4F17-3772-5806-0670-DB3B3EBEAC51}"/>
              </a:ext>
            </a:extLst>
          </p:cNvPr>
          <p:cNvGrpSpPr/>
          <p:nvPr/>
        </p:nvGrpSpPr>
        <p:grpSpPr>
          <a:xfrm>
            <a:off x="7726057" y="47951"/>
            <a:ext cx="718911" cy="606900"/>
            <a:chOff x="7726057" y="47951"/>
            <a:chExt cx="718911" cy="606900"/>
          </a:xfrm>
        </p:grpSpPr>
        <p:sp>
          <p:nvSpPr>
            <p:cNvPr id="14" name="テキスト ボックス 13">
              <a:extLst>
                <a:ext uri="{FF2B5EF4-FFF2-40B4-BE49-F238E27FC236}">
                  <a16:creationId xmlns:a16="http://schemas.microsoft.com/office/drawing/2014/main" id="{132F5D6B-865F-4375-CE8C-71CD5892ED36}"/>
                </a:ext>
              </a:extLst>
            </p:cNvPr>
            <p:cNvSpPr txBox="1"/>
            <p:nvPr/>
          </p:nvSpPr>
          <p:spPr>
            <a:xfrm>
              <a:off x="7726057" y="439407"/>
              <a:ext cx="697627" cy="215444"/>
            </a:xfrm>
            <a:prstGeom prst="rect">
              <a:avLst/>
            </a:prstGeom>
            <a:noFill/>
          </p:spPr>
          <p:txBody>
            <a:bodyPr wrap="none" rtlCol="0">
              <a:spAutoFit/>
            </a:bodyPr>
            <a:lstStyle/>
            <a:p>
              <a:pPr algn="ctr"/>
              <a:r>
                <a:rPr lang="ja-JP" altLang="en-US" sz="800" b="1" dirty="0"/>
                <a:t>○○ともみ</a:t>
              </a:r>
              <a:endParaRPr kumimoji="1" lang="en-US" altLang="ja-JP" sz="800" b="1" dirty="0"/>
            </a:p>
          </p:txBody>
        </p:sp>
        <p:pic>
          <p:nvPicPr>
            <p:cNvPr id="3" name="図 2" descr="アイコン&#10;&#10;AI 生成コンテンツは誤りを含む可能性があります。">
              <a:extLst>
                <a:ext uri="{FF2B5EF4-FFF2-40B4-BE49-F238E27FC236}">
                  <a16:creationId xmlns:a16="http://schemas.microsoft.com/office/drawing/2014/main" id="{C9434564-EC8F-0103-B17B-8E740D058A62}"/>
                </a:ext>
              </a:extLst>
            </p:cNvPr>
            <p:cNvPicPr>
              <a:picLocks noChangeAspect="1"/>
            </p:cNvPicPr>
            <p:nvPr/>
          </p:nvPicPr>
          <p:blipFill>
            <a:blip r:embed="rId4">
              <a:extLst>
                <a:ext uri="{28A0092B-C50C-407E-A947-70E740481C1C}">
                  <a14:useLocalDpi xmlns:a14="http://schemas.microsoft.com/office/drawing/2010/main" val="0"/>
                </a:ext>
              </a:extLst>
            </a:blip>
            <a:srcRect r="-13623" b="36088"/>
            <a:stretch>
              <a:fillRect/>
            </a:stretch>
          </p:blipFill>
          <p:spPr>
            <a:xfrm>
              <a:off x="7854008" y="47951"/>
              <a:ext cx="590960" cy="404382"/>
            </a:xfrm>
            <a:custGeom>
              <a:avLst/>
              <a:gdLst>
                <a:gd name="connsiteX0" fmla="*/ 1043750 w 1185945"/>
                <a:gd name="connsiteY0" fmla="*/ 458732 h 811519"/>
                <a:gd name="connsiteX1" fmla="*/ 1073810 w 1185945"/>
                <a:gd name="connsiteY1" fmla="*/ 464587 h 811519"/>
                <a:gd name="connsiteX2" fmla="*/ 1185945 w 1185945"/>
                <a:gd name="connsiteY2" fmla="*/ 627793 h 811519"/>
                <a:gd name="connsiteX3" fmla="*/ 1073810 w 1185945"/>
                <a:gd name="connsiteY3" fmla="*/ 791000 h 811519"/>
                <a:gd name="connsiteX4" fmla="*/ 1043750 w 1185945"/>
                <a:gd name="connsiteY4" fmla="*/ 796855 h 811519"/>
                <a:gd name="connsiteX5" fmla="*/ 0 w 1185945"/>
                <a:gd name="connsiteY5" fmla="*/ 0 h 811519"/>
                <a:gd name="connsiteX6" fmla="*/ 1043750 w 1185945"/>
                <a:gd name="connsiteY6" fmla="*/ 0 h 811519"/>
                <a:gd name="connsiteX7" fmla="*/ 1043750 w 1185945"/>
                <a:gd name="connsiteY7" fmla="*/ 458732 h 811519"/>
                <a:gd name="connsiteX8" fmla="*/ 1002345 w 1185945"/>
                <a:gd name="connsiteY8" fmla="*/ 450667 h 811519"/>
                <a:gd name="connsiteX9" fmla="*/ 818745 w 1185945"/>
                <a:gd name="connsiteY9" fmla="*/ 627793 h 811519"/>
                <a:gd name="connsiteX10" fmla="*/ 1002345 w 1185945"/>
                <a:gd name="connsiteY10" fmla="*/ 804919 h 811519"/>
                <a:gd name="connsiteX11" fmla="*/ 1043750 w 1185945"/>
                <a:gd name="connsiteY11" fmla="*/ 796855 h 811519"/>
                <a:gd name="connsiteX12" fmla="*/ 1043750 w 1185945"/>
                <a:gd name="connsiteY12" fmla="*/ 811519 h 811519"/>
                <a:gd name="connsiteX13" fmla="*/ 0 w 1185945"/>
                <a:gd name="connsiteY13" fmla="*/ 811519 h 81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5945" h="811519">
                  <a:moveTo>
                    <a:pt x="1043750" y="458732"/>
                  </a:moveTo>
                  <a:lnTo>
                    <a:pt x="1073810" y="464587"/>
                  </a:lnTo>
                  <a:cubicBezTo>
                    <a:pt x="1139707" y="491476"/>
                    <a:pt x="1185945" y="554425"/>
                    <a:pt x="1185945" y="627793"/>
                  </a:cubicBezTo>
                  <a:cubicBezTo>
                    <a:pt x="1185945" y="701161"/>
                    <a:pt x="1139707" y="764110"/>
                    <a:pt x="1073810" y="791000"/>
                  </a:cubicBezTo>
                  <a:lnTo>
                    <a:pt x="1043750" y="796855"/>
                  </a:lnTo>
                  <a:close/>
                  <a:moveTo>
                    <a:pt x="0" y="0"/>
                  </a:moveTo>
                  <a:lnTo>
                    <a:pt x="1043750" y="0"/>
                  </a:lnTo>
                  <a:lnTo>
                    <a:pt x="1043750" y="458732"/>
                  </a:lnTo>
                  <a:lnTo>
                    <a:pt x="1002345" y="450667"/>
                  </a:lnTo>
                  <a:cubicBezTo>
                    <a:pt x="900946" y="450667"/>
                    <a:pt x="818745" y="529969"/>
                    <a:pt x="818745" y="627793"/>
                  </a:cubicBezTo>
                  <a:cubicBezTo>
                    <a:pt x="818745" y="725617"/>
                    <a:pt x="900946" y="804919"/>
                    <a:pt x="1002345" y="804919"/>
                  </a:cubicBezTo>
                  <a:lnTo>
                    <a:pt x="1043750" y="796855"/>
                  </a:lnTo>
                  <a:lnTo>
                    <a:pt x="1043750" y="811519"/>
                  </a:lnTo>
                  <a:lnTo>
                    <a:pt x="0" y="811519"/>
                  </a:lnTo>
                  <a:close/>
                </a:path>
              </a:pathLst>
            </a:custGeom>
          </p:spPr>
        </p:pic>
      </p:grpSp>
    </p:spTree>
    <p:extLst>
      <p:ext uri="{BB962C8B-B14F-4D97-AF65-F5344CB8AC3E}">
        <p14:creationId xmlns:p14="http://schemas.microsoft.com/office/powerpoint/2010/main" val="40982951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B0E1A-856A-FC8F-F7E2-B4F4B09F15E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D345DFB-ECD4-EDD4-8F80-8C4A31760FEB}"/>
              </a:ext>
            </a:extLst>
          </p:cNvPr>
          <p:cNvSpPr>
            <a:spLocks noGrp="1"/>
          </p:cNvSpPr>
          <p:nvPr>
            <p:ph type="title"/>
          </p:nvPr>
        </p:nvSpPr>
        <p:spPr>
          <a:xfrm>
            <a:off x="419931" y="311115"/>
            <a:ext cx="6356426" cy="329959"/>
          </a:xfrm>
        </p:spPr>
        <p:txBody>
          <a:bodyPr/>
          <a:lstStyle/>
          <a:p>
            <a:r>
              <a:rPr lang="ja-JP" altLang="en-US"/>
              <a:t>月ごとの操作：翌月分の対応確認</a:t>
            </a:r>
            <a:endParaRPr kumimoji="1" lang="ja-JP" altLang="en-US"/>
          </a:p>
        </p:txBody>
      </p:sp>
      <p:sp>
        <p:nvSpPr>
          <p:cNvPr id="4" name="スライド番号プレースホルダー 3">
            <a:extLst>
              <a:ext uri="{FF2B5EF4-FFF2-40B4-BE49-F238E27FC236}">
                <a16:creationId xmlns:a16="http://schemas.microsoft.com/office/drawing/2014/main" id="{BC8FCA1D-D591-721B-DFDA-4D945116520D}"/>
              </a:ext>
            </a:extLst>
          </p:cNvPr>
          <p:cNvSpPr>
            <a:spLocks noGrp="1"/>
          </p:cNvSpPr>
          <p:nvPr>
            <p:ph type="sldNum" sz="quarter" idx="12"/>
          </p:nvPr>
        </p:nvSpPr>
        <p:spPr/>
        <p:txBody>
          <a:bodyPr/>
          <a:lstStyle/>
          <a:p>
            <a:fld id="{B5532141-0643-4DAD-B29C-32ADB6799D87}" type="slidenum">
              <a:rPr lang="ja-JP" altLang="en-US" smtClean="0"/>
              <a:pPr/>
              <a:t>26</a:t>
            </a:fld>
            <a:endParaRPr lang="ja-JP" altLang="en-US"/>
          </a:p>
        </p:txBody>
      </p:sp>
      <p:sp>
        <p:nvSpPr>
          <p:cNvPr id="5" name="日付プレースホルダー 4">
            <a:extLst>
              <a:ext uri="{FF2B5EF4-FFF2-40B4-BE49-F238E27FC236}">
                <a16:creationId xmlns:a16="http://schemas.microsoft.com/office/drawing/2014/main" id="{C83F8BF1-8F81-2189-16AF-5682D942E271}"/>
              </a:ext>
            </a:extLst>
          </p:cNvPr>
          <p:cNvSpPr>
            <a:spLocks noGrp="1"/>
          </p:cNvSpPr>
          <p:nvPr>
            <p:ph type="dt" sz="half" idx="10"/>
          </p:nvPr>
        </p:nvSpPr>
        <p:spPr/>
        <p:txBody>
          <a:bodyPr/>
          <a:lstStyle/>
          <a:p>
            <a:r>
              <a:rPr kumimoji="1" lang="en-US" altLang="ja-JP"/>
              <a:t>©ABI Inc.</a:t>
            </a:r>
            <a:endParaRPr kumimoji="1" lang="ja-JP" altLang="en-US"/>
          </a:p>
        </p:txBody>
      </p:sp>
      <p:sp>
        <p:nvSpPr>
          <p:cNvPr id="6" name="矢印: 五方向 5">
            <a:extLst>
              <a:ext uri="{FF2B5EF4-FFF2-40B4-BE49-F238E27FC236}">
                <a16:creationId xmlns:a16="http://schemas.microsoft.com/office/drawing/2014/main" id="{73B73B3C-AB44-3A71-507C-7D14D956B9A1}"/>
              </a:ext>
            </a:extLst>
          </p:cNvPr>
          <p:cNvSpPr/>
          <p:nvPr/>
        </p:nvSpPr>
        <p:spPr>
          <a:xfrm>
            <a:off x="408501"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サインイン</a:t>
            </a:r>
          </a:p>
        </p:txBody>
      </p:sp>
      <p:sp>
        <p:nvSpPr>
          <p:cNvPr id="7" name="矢印: 五方向 6">
            <a:extLst>
              <a:ext uri="{FF2B5EF4-FFF2-40B4-BE49-F238E27FC236}">
                <a16:creationId xmlns:a16="http://schemas.microsoft.com/office/drawing/2014/main" id="{8F8A97C8-25F7-9495-E1E6-BEB469519F03}"/>
              </a:ext>
            </a:extLst>
          </p:cNvPr>
          <p:cNvSpPr/>
          <p:nvPr/>
        </p:nvSpPr>
        <p:spPr>
          <a:xfrm>
            <a:off x="1782198"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面談の実施</a:t>
            </a:r>
          </a:p>
        </p:txBody>
      </p:sp>
      <p:sp>
        <p:nvSpPr>
          <p:cNvPr id="8" name="矢印: 五方向 7">
            <a:extLst>
              <a:ext uri="{FF2B5EF4-FFF2-40B4-BE49-F238E27FC236}">
                <a16:creationId xmlns:a16="http://schemas.microsoft.com/office/drawing/2014/main" id="{8CC61779-93FC-6CFF-A139-87037068EE3C}"/>
              </a:ext>
            </a:extLst>
          </p:cNvPr>
          <p:cNvSpPr/>
          <p:nvPr/>
        </p:nvSpPr>
        <p:spPr>
          <a:xfrm>
            <a:off x="3155895" y="762746"/>
            <a:ext cx="2073524"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面談内容の通知・確定</a:t>
            </a:r>
          </a:p>
        </p:txBody>
      </p:sp>
      <p:sp>
        <p:nvSpPr>
          <p:cNvPr id="9" name="矢印: 五方向 8">
            <a:extLst>
              <a:ext uri="{FF2B5EF4-FFF2-40B4-BE49-F238E27FC236}">
                <a16:creationId xmlns:a16="http://schemas.microsoft.com/office/drawing/2014/main" id="{AC4530D2-9A3D-A94B-7449-2049DF6C1652}"/>
              </a:ext>
            </a:extLst>
          </p:cNvPr>
          <p:cNvSpPr/>
          <p:nvPr/>
        </p:nvSpPr>
        <p:spPr>
          <a:xfrm>
            <a:off x="5248701" y="762746"/>
            <a:ext cx="1822011" cy="212614"/>
          </a:xfrm>
          <a:prstGeom prst="homePlate">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翌月分の献立確認</a:t>
            </a:r>
          </a:p>
        </p:txBody>
      </p:sp>
      <p:sp>
        <p:nvSpPr>
          <p:cNvPr id="10" name="矢印: 五方向 9">
            <a:extLst>
              <a:ext uri="{FF2B5EF4-FFF2-40B4-BE49-F238E27FC236}">
                <a16:creationId xmlns:a16="http://schemas.microsoft.com/office/drawing/2014/main" id="{B56DE83C-0879-5DF5-A35E-A23D3FE9E626}"/>
              </a:ext>
            </a:extLst>
          </p:cNvPr>
          <p:cNvSpPr/>
          <p:nvPr/>
        </p:nvSpPr>
        <p:spPr>
          <a:xfrm>
            <a:off x="7089996" y="762746"/>
            <a:ext cx="1585792" cy="212614"/>
          </a:xfrm>
          <a:prstGeom prst="homePlate">
            <a:avLst>
              <a:gd name="adj" fmla="val 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当日の配膳確認</a:t>
            </a:r>
          </a:p>
        </p:txBody>
      </p:sp>
      <p:sp>
        <p:nvSpPr>
          <p:cNvPr id="16" name="二等辺三角形 15">
            <a:extLst>
              <a:ext uri="{FF2B5EF4-FFF2-40B4-BE49-F238E27FC236}">
                <a16:creationId xmlns:a16="http://schemas.microsoft.com/office/drawing/2014/main" id="{BDFC32E2-591B-349B-CF29-2E3EDB8ACBA5}"/>
              </a:ext>
            </a:extLst>
          </p:cNvPr>
          <p:cNvSpPr/>
          <p:nvPr/>
        </p:nvSpPr>
        <p:spPr>
          <a:xfrm rot="5400000">
            <a:off x="4396827" y="2993781"/>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75A904E1-4534-6F36-7FBA-23740F6642F0}"/>
              </a:ext>
            </a:extLst>
          </p:cNvPr>
          <p:cNvSpPr txBox="1"/>
          <p:nvPr/>
        </p:nvSpPr>
        <p:spPr>
          <a:xfrm>
            <a:off x="408501" y="4319766"/>
            <a:ext cx="4008827" cy="276999"/>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❸三点ボタンから「承認」をクリック</a:t>
            </a:r>
            <a:endParaRPr kumimoji="1" lang="en-US" altLang="ja-JP" sz="1200" b="1" i="0" u="none" strike="noStrike" kern="1200" cap="none" spc="0" normalizeH="0" baseline="0" noProof="0">
              <a:ln>
                <a:noFill/>
              </a:ln>
              <a:solidFill>
                <a:srgbClr val="47278B"/>
              </a:solidFill>
              <a:effectLst/>
              <a:uLnTx/>
              <a:uFillTx/>
              <a:latin typeface="Arial"/>
              <a:ea typeface="游ゴシック"/>
              <a:cs typeface="+mn-cs"/>
            </a:endParaRPr>
          </a:p>
        </p:txBody>
      </p:sp>
      <p:pic>
        <p:nvPicPr>
          <p:cNvPr id="18" name="図 17">
            <a:extLst>
              <a:ext uri="{FF2B5EF4-FFF2-40B4-BE49-F238E27FC236}">
                <a16:creationId xmlns:a16="http://schemas.microsoft.com/office/drawing/2014/main" id="{645EBC0B-1E2C-6AFE-BE44-9A94C627A9DF}"/>
              </a:ext>
            </a:extLst>
          </p:cNvPr>
          <p:cNvPicPr>
            <a:picLocks noChangeAspect="1"/>
          </p:cNvPicPr>
          <p:nvPr/>
        </p:nvPicPr>
        <p:blipFill>
          <a:blip r:embed="rId2">
            <a:extLst>
              <a:ext uri="{28A0092B-C50C-407E-A947-70E740481C1C}">
                <a14:useLocalDpi xmlns:a14="http://schemas.microsoft.com/office/drawing/2010/main" val="0"/>
              </a:ext>
            </a:extLst>
          </a:blip>
          <a:srcRect l="16669" t="-252" r="14211" b="16999"/>
          <a:stretch>
            <a:fillRect/>
          </a:stretch>
        </p:blipFill>
        <p:spPr>
          <a:xfrm>
            <a:off x="408501" y="1974572"/>
            <a:ext cx="4014780" cy="2330882"/>
          </a:xfrm>
          <a:prstGeom prst="rect">
            <a:avLst/>
          </a:prstGeom>
          <a:ln>
            <a:solidFill>
              <a:schemeClr val="tx1"/>
            </a:solidFill>
          </a:ln>
        </p:spPr>
      </p:pic>
      <p:sp>
        <p:nvSpPr>
          <p:cNvPr id="19" name="コンテンツ プレースホルダー 2">
            <a:extLst>
              <a:ext uri="{FF2B5EF4-FFF2-40B4-BE49-F238E27FC236}">
                <a16:creationId xmlns:a16="http://schemas.microsoft.com/office/drawing/2014/main" id="{CDE7AF88-C8D4-3BBE-BE19-3E992713827E}"/>
              </a:ext>
            </a:extLst>
          </p:cNvPr>
          <p:cNvSpPr>
            <a:spLocks noGrp="1"/>
          </p:cNvSpPr>
          <p:nvPr/>
        </p:nvSpPr>
        <p:spPr>
          <a:xfrm>
            <a:off x="342260" y="1109098"/>
            <a:ext cx="8318287" cy="603190"/>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buNone/>
            </a:pPr>
            <a:r>
              <a:rPr lang="ja-JP" altLang="en-US" sz="1200"/>
              <a:t>毎月献立が公開された後、保護者が翌月分の献立を確認することで、中学校に対応内容登録通知が届きます。</a:t>
            </a:r>
            <a:endParaRPr lang="en-US" altLang="ja-JP" sz="1200"/>
          </a:p>
          <a:p>
            <a:pPr marL="0" indent="0">
              <a:lnSpc>
                <a:spcPct val="100000"/>
              </a:lnSpc>
              <a:buNone/>
            </a:pPr>
            <a:r>
              <a:rPr lang="ja-JP" altLang="en-US" sz="1200"/>
              <a:t>通知を受領したら、アレルギー対応が必要な在籍者の翌月の対応内容を確認​します。</a:t>
            </a:r>
          </a:p>
        </p:txBody>
      </p:sp>
      <p:pic>
        <p:nvPicPr>
          <p:cNvPr id="20" name="図 19">
            <a:extLst>
              <a:ext uri="{FF2B5EF4-FFF2-40B4-BE49-F238E27FC236}">
                <a16:creationId xmlns:a16="http://schemas.microsoft.com/office/drawing/2014/main" id="{175EE48A-5FD0-6FC1-8FF8-00E416EE37E4}"/>
              </a:ext>
            </a:extLst>
          </p:cNvPr>
          <p:cNvPicPr>
            <a:picLocks noChangeAspect="1"/>
          </p:cNvPicPr>
          <p:nvPr/>
        </p:nvPicPr>
        <p:blipFill>
          <a:blip r:embed="rId3">
            <a:extLst>
              <a:ext uri="{28A0092B-C50C-407E-A947-70E740481C1C}">
                <a14:useLocalDpi xmlns:a14="http://schemas.microsoft.com/office/drawing/2010/main" val="0"/>
              </a:ext>
            </a:extLst>
          </a:blip>
          <a:srcRect l="34809" r="5802" b="29007"/>
          <a:stretch>
            <a:fillRect/>
          </a:stretch>
        </p:blipFill>
        <p:spPr>
          <a:xfrm>
            <a:off x="4661008" y="1974572"/>
            <a:ext cx="4014780" cy="2330882"/>
          </a:xfrm>
          <a:prstGeom prst="rect">
            <a:avLst/>
          </a:prstGeom>
          <a:ln>
            <a:solidFill>
              <a:schemeClr val="tx1"/>
            </a:solidFill>
          </a:ln>
        </p:spPr>
      </p:pic>
      <p:sp>
        <p:nvSpPr>
          <p:cNvPr id="21" name="テキスト ボックス 20">
            <a:extLst>
              <a:ext uri="{FF2B5EF4-FFF2-40B4-BE49-F238E27FC236}">
                <a16:creationId xmlns:a16="http://schemas.microsoft.com/office/drawing/2014/main" id="{D35D54B3-81CB-1130-9023-082397A24EB6}"/>
              </a:ext>
            </a:extLst>
          </p:cNvPr>
          <p:cNvSpPr txBox="1"/>
          <p:nvPr/>
        </p:nvSpPr>
        <p:spPr>
          <a:xfrm>
            <a:off x="4645768" y="4319766"/>
            <a:ext cx="4008827" cy="276999"/>
          </a:xfrm>
          <a:prstGeom prst="rect">
            <a:avLst/>
          </a:prstGeom>
          <a:noFill/>
        </p:spPr>
        <p:txBody>
          <a:bodyPr wrap="square">
            <a:spAutoFit/>
          </a:bodyPr>
          <a:lstStyle/>
          <a:p>
            <a:pPr algn="ctr">
              <a:defRPr/>
            </a:pPr>
            <a:r>
              <a:rPr kumimoji="1" lang="ja-JP" altLang="en-US" sz="1200" b="1" i="0" u="none" strike="noStrike" kern="1200" cap="none" spc="0" normalizeH="0" baseline="0" noProof="0">
                <a:ln>
                  <a:noFill/>
                </a:ln>
                <a:solidFill>
                  <a:srgbClr val="47278B"/>
                </a:solidFill>
                <a:effectLst/>
                <a:uLnTx/>
                <a:uFillTx/>
                <a:latin typeface="Arial"/>
                <a:ea typeface="游ゴシック"/>
                <a:cs typeface="+mn-cs"/>
              </a:rPr>
              <a:t>❹対応内容を確認し「承認」をクリック</a:t>
            </a:r>
          </a:p>
        </p:txBody>
      </p:sp>
      <p:sp>
        <p:nvSpPr>
          <p:cNvPr id="3" name="四角形: 角を丸くする 2">
            <a:extLst>
              <a:ext uri="{FF2B5EF4-FFF2-40B4-BE49-F238E27FC236}">
                <a16:creationId xmlns:a16="http://schemas.microsoft.com/office/drawing/2014/main" id="{81090610-381B-F867-4490-5C35DF65DDEB}"/>
              </a:ext>
            </a:extLst>
          </p:cNvPr>
          <p:cNvSpPr/>
          <p:nvPr/>
        </p:nvSpPr>
        <p:spPr>
          <a:xfrm>
            <a:off x="3708519" y="2706875"/>
            <a:ext cx="428857" cy="309152"/>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72CEE511-7C32-36ED-9FF5-E69A49E71FA0}"/>
              </a:ext>
            </a:extLst>
          </p:cNvPr>
          <p:cNvSpPr/>
          <p:nvPr/>
        </p:nvSpPr>
        <p:spPr>
          <a:xfrm>
            <a:off x="7089996" y="2529439"/>
            <a:ext cx="428857" cy="309152"/>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graphicFrame>
        <p:nvGraphicFramePr>
          <p:cNvPr id="11" name="表 10">
            <a:extLst>
              <a:ext uri="{FF2B5EF4-FFF2-40B4-BE49-F238E27FC236}">
                <a16:creationId xmlns:a16="http://schemas.microsoft.com/office/drawing/2014/main" id="{523105BC-EA4D-C10E-492E-994C1771B3DB}"/>
              </a:ext>
            </a:extLst>
          </p:cNvPr>
          <p:cNvGraphicFramePr>
            <a:graphicFrameLocks noGrp="1"/>
          </p:cNvGraphicFramePr>
          <p:nvPr>
            <p:extLst>
              <p:ext uri="{D42A27DB-BD31-4B8C-83A1-F6EECF244321}">
                <p14:modId xmlns:p14="http://schemas.microsoft.com/office/powerpoint/2010/main" val="386116554"/>
              </p:ext>
            </p:extLst>
          </p:nvPr>
        </p:nvGraphicFramePr>
        <p:xfrm>
          <a:off x="5355464" y="256751"/>
          <a:ext cx="3074647" cy="379915"/>
        </p:xfrm>
        <a:graphic>
          <a:graphicData uri="http://schemas.openxmlformats.org/drawingml/2006/table">
            <a:tbl>
              <a:tblPr firstRow="1" bandRow="1">
                <a:tableStyleId>{5C22544A-7EE6-4342-B048-85BDC9FD1C3A}</a:tableStyleId>
              </a:tblPr>
              <a:tblGrid>
                <a:gridCol w="796480">
                  <a:extLst>
                    <a:ext uri="{9D8B030D-6E8A-4147-A177-3AD203B41FA5}">
                      <a16:colId xmlns:a16="http://schemas.microsoft.com/office/drawing/2014/main" val="1653316506"/>
                    </a:ext>
                  </a:extLst>
                </a:gridCol>
                <a:gridCol w="752553">
                  <a:extLst>
                    <a:ext uri="{9D8B030D-6E8A-4147-A177-3AD203B41FA5}">
                      <a16:colId xmlns:a16="http://schemas.microsoft.com/office/drawing/2014/main" val="459887312"/>
                    </a:ext>
                  </a:extLst>
                </a:gridCol>
                <a:gridCol w="822209">
                  <a:extLst>
                    <a:ext uri="{9D8B030D-6E8A-4147-A177-3AD203B41FA5}">
                      <a16:colId xmlns:a16="http://schemas.microsoft.com/office/drawing/2014/main" val="1369056408"/>
                    </a:ext>
                  </a:extLst>
                </a:gridCol>
                <a:gridCol w="703405">
                  <a:extLst>
                    <a:ext uri="{9D8B030D-6E8A-4147-A177-3AD203B41FA5}">
                      <a16:colId xmlns:a16="http://schemas.microsoft.com/office/drawing/2014/main" val="3651855644"/>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2">
                        <a:lumMod val="75000"/>
                      </a:schemeClr>
                    </a:solidFill>
                  </a:tcPr>
                </a:tc>
                <a:tc>
                  <a:txBody>
                    <a:bodyPr/>
                    <a:lstStyle/>
                    <a:p>
                      <a:pPr algn="ctr"/>
                      <a:r>
                        <a:rPr kumimoji="1" lang="ja-JP" altLang="en-US">
                          <a:solidFill>
                            <a:schemeClr val="tx1"/>
                          </a:solidFill>
                        </a:rPr>
                        <a:t>管理職</a:t>
                      </a:r>
                      <a:endParaRPr kumimoji="1" lang="en-US" altLang="ja-JP">
                        <a:solidFill>
                          <a:schemeClr val="tx1"/>
                        </a:solidFill>
                      </a:endParaRPr>
                    </a:p>
                  </a:txBody>
                  <a:tcPr anchor="ctr">
                    <a:lnR w="38100" cap="flat" cmpd="sng" algn="ctr">
                      <a:solidFill>
                        <a:schemeClr val="bg1"/>
                      </a:solidFill>
                      <a:prstDash val="solid"/>
                      <a:round/>
                      <a:headEnd type="none" w="med" len="med"/>
                      <a:tailEnd type="none" w="med" len="med"/>
                    </a:lnR>
                    <a:solidFill>
                      <a:schemeClr val="accent3"/>
                    </a:solidFill>
                  </a:tcPr>
                </a:tc>
                <a:tc>
                  <a:txBody>
                    <a:bodyPr/>
                    <a:lstStyle/>
                    <a:p>
                      <a:pPr algn="ctr"/>
                      <a:r>
                        <a:rPr kumimoji="1" lang="ja-JP" altLang="en-US" sz="900">
                          <a:solidFill>
                            <a:schemeClr val="bg1"/>
                          </a:solidFill>
                        </a:rPr>
                        <a:t>登録できる</a:t>
                      </a:r>
                      <a:br>
                        <a:rPr kumimoji="1" lang="en-US" altLang="ja-JP" sz="900">
                          <a:solidFill>
                            <a:schemeClr val="bg1"/>
                          </a:solidFill>
                        </a:rPr>
                      </a:br>
                      <a:r>
                        <a:rPr kumimoji="1" lang="ja-JP" altLang="en-US" sz="900">
                          <a:solidFill>
                            <a:schemeClr val="bg1"/>
                          </a:solidFill>
                        </a:rPr>
                        <a:t>在籍者</a:t>
                      </a:r>
                      <a:endParaRPr kumimoji="1" lang="en-US" altLang="ja-JP" sz="900">
                        <a:solidFill>
                          <a:schemeClr val="bg1"/>
                        </a:solidFill>
                      </a:endParaRPr>
                    </a:p>
                  </a:txBody>
                  <a:tcPr anchor="ctr">
                    <a:lnL w="38100" cap="flat" cmpd="sng" algn="ctr">
                      <a:solidFill>
                        <a:schemeClr val="bg1"/>
                      </a:solidFill>
                      <a:prstDash val="solid"/>
                      <a:round/>
                      <a:headEnd type="none" w="med" len="med"/>
                      <a:tailEnd type="none" w="med" len="med"/>
                    </a:lnL>
                    <a:solidFill>
                      <a:schemeClr val="accent2">
                        <a:lumMod val="75000"/>
                      </a:schemeClr>
                    </a:solidFill>
                  </a:tcPr>
                </a:tc>
                <a:tc>
                  <a:txBody>
                    <a:bodyPr/>
                    <a:lstStyle/>
                    <a:p>
                      <a:endParaRPr kumimoji="1" lang="ja-JP" altLang="en-US"/>
                    </a:p>
                  </a:txBody>
                  <a:tcPr anchor="ctr">
                    <a:solidFill>
                      <a:schemeClr val="accent3"/>
                    </a:solidFill>
                  </a:tcPr>
                </a:tc>
                <a:extLst>
                  <a:ext uri="{0D108BD9-81ED-4DB2-BD59-A6C34878D82A}">
                    <a16:rowId xmlns:a16="http://schemas.microsoft.com/office/drawing/2014/main" val="572408300"/>
                  </a:ext>
                </a:extLst>
              </a:tr>
            </a:tbl>
          </a:graphicData>
        </a:graphic>
      </p:graphicFrame>
      <p:grpSp>
        <p:nvGrpSpPr>
          <p:cNvPr id="15" name="グループ化 14">
            <a:extLst>
              <a:ext uri="{FF2B5EF4-FFF2-40B4-BE49-F238E27FC236}">
                <a16:creationId xmlns:a16="http://schemas.microsoft.com/office/drawing/2014/main" id="{527A8EB9-3E0D-A576-1FB5-EC05F9531DE9}"/>
              </a:ext>
            </a:extLst>
          </p:cNvPr>
          <p:cNvGrpSpPr/>
          <p:nvPr/>
        </p:nvGrpSpPr>
        <p:grpSpPr>
          <a:xfrm>
            <a:off x="7726057" y="47951"/>
            <a:ext cx="718911" cy="606900"/>
            <a:chOff x="7726057" y="47951"/>
            <a:chExt cx="718911" cy="606900"/>
          </a:xfrm>
        </p:grpSpPr>
        <p:sp>
          <p:nvSpPr>
            <p:cNvPr id="22" name="テキスト ボックス 21">
              <a:extLst>
                <a:ext uri="{FF2B5EF4-FFF2-40B4-BE49-F238E27FC236}">
                  <a16:creationId xmlns:a16="http://schemas.microsoft.com/office/drawing/2014/main" id="{953AD355-49F8-55CA-B9C4-A8540B53C866}"/>
                </a:ext>
              </a:extLst>
            </p:cNvPr>
            <p:cNvSpPr txBox="1"/>
            <p:nvPr/>
          </p:nvSpPr>
          <p:spPr>
            <a:xfrm>
              <a:off x="7726057" y="439407"/>
              <a:ext cx="697627" cy="215444"/>
            </a:xfrm>
            <a:prstGeom prst="rect">
              <a:avLst/>
            </a:prstGeom>
            <a:noFill/>
          </p:spPr>
          <p:txBody>
            <a:bodyPr wrap="none" rtlCol="0">
              <a:spAutoFit/>
            </a:bodyPr>
            <a:lstStyle/>
            <a:p>
              <a:pPr algn="ctr"/>
              <a:r>
                <a:rPr lang="ja-JP" altLang="en-US" sz="800" b="1" dirty="0"/>
                <a:t>○○ともみ</a:t>
              </a:r>
              <a:endParaRPr kumimoji="1" lang="en-US" altLang="ja-JP" sz="800" b="1" dirty="0"/>
            </a:p>
          </p:txBody>
        </p:sp>
        <p:pic>
          <p:nvPicPr>
            <p:cNvPr id="23" name="図 22" descr="アイコン&#10;&#10;AI 生成コンテンツは誤りを含む可能性があります。">
              <a:extLst>
                <a:ext uri="{FF2B5EF4-FFF2-40B4-BE49-F238E27FC236}">
                  <a16:creationId xmlns:a16="http://schemas.microsoft.com/office/drawing/2014/main" id="{486A9566-6BED-8049-C140-9929E5A8F022}"/>
                </a:ext>
              </a:extLst>
            </p:cNvPr>
            <p:cNvPicPr>
              <a:picLocks noChangeAspect="1"/>
            </p:cNvPicPr>
            <p:nvPr/>
          </p:nvPicPr>
          <p:blipFill>
            <a:blip r:embed="rId4">
              <a:extLst>
                <a:ext uri="{28A0092B-C50C-407E-A947-70E740481C1C}">
                  <a14:useLocalDpi xmlns:a14="http://schemas.microsoft.com/office/drawing/2010/main" val="0"/>
                </a:ext>
              </a:extLst>
            </a:blip>
            <a:srcRect r="-13623" b="36088"/>
            <a:stretch>
              <a:fillRect/>
            </a:stretch>
          </p:blipFill>
          <p:spPr>
            <a:xfrm>
              <a:off x="7854008" y="47951"/>
              <a:ext cx="590960" cy="404382"/>
            </a:xfrm>
            <a:custGeom>
              <a:avLst/>
              <a:gdLst>
                <a:gd name="connsiteX0" fmla="*/ 1043750 w 1185945"/>
                <a:gd name="connsiteY0" fmla="*/ 458732 h 811519"/>
                <a:gd name="connsiteX1" fmla="*/ 1073810 w 1185945"/>
                <a:gd name="connsiteY1" fmla="*/ 464587 h 811519"/>
                <a:gd name="connsiteX2" fmla="*/ 1185945 w 1185945"/>
                <a:gd name="connsiteY2" fmla="*/ 627793 h 811519"/>
                <a:gd name="connsiteX3" fmla="*/ 1073810 w 1185945"/>
                <a:gd name="connsiteY3" fmla="*/ 791000 h 811519"/>
                <a:gd name="connsiteX4" fmla="*/ 1043750 w 1185945"/>
                <a:gd name="connsiteY4" fmla="*/ 796855 h 811519"/>
                <a:gd name="connsiteX5" fmla="*/ 0 w 1185945"/>
                <a:gd name="connsiteY5" fmla="*/ 0 h 811519"/>
                <a:gd name="connsiteX6" fmla="*/ 1043750 w 1185945"/>
                <a:gd name="connsiteY6" fmla="*/ 0 h 811519"/>
                <a:gd name="connsiteX7" fmla="*/ 1043750 w 1185945"/>
                <a:gd name="connsiteY7" fmla="*/ 458732 h 811519"/>
                <a:gd name="connsiteX8" fmla="*/ 1002345 w 1185945"/>
                <a:gd name="connsiteY8" fmla="*/ 450667 h 811519"/>
                <a:gd name="connsiteX9" fmla="*/ 818745 w 1185945"/>
                <a:gd name="connsiteY9" fmla="*/ 627793 h 811519"/>
                <a:gd name="connsiteX10" fmla="*/ 1002345 w 1185945"/>
                <a:gd name="connsiteY10" fmla="*/ 804919 h 811519"/>
                <a:gd name="connsiteX11" fmla="*/ 1043750 w 1185945"/>
                <a:gd name="connsiteY11" fmla="*/ 796855 h 811519"/>
                <a:gd name="connsiteX12" fmla="*/ 1043750 w 1185945"/>
                <a:gd name="connsiteY12" fmla="*/ 811519 h 811519"/>
                <a:gd name="connsiteX13" fmla="*/ 0 w 1185945"/>
                <a:gd name="connsiteY13" fmla="*/ 811519 h 81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5945" h="811519">
                  <a:moveTo>
                    <a:pt x="1043750" y="458732"/>
                  </a:moveTo>
                  <a:lnTo>
                    <a:pt x="1073810" y="464587"/>
                  </a:lnTo>
                  <a:cubicBezTo>
                    <a:pt x="1139707" y="491476"/>
                    <a:pt x="1185945" y="554425"/>
                    <a:pt x="1185945" y="627793"/>
                  </a:cubicBezTo>
                  <a:cubicBezTo>
                    <a:pt x="1185945" y="701161"/>
                    <a:pt x="1139707" y="764110"/>
                    <a:pt x="1073810" y="791000"/>
                  </a:cubicBezTo>
                  <a:lnTo>
                    <a:pt x="1043750" y="796855"/>
                  </a:lnTo>
                  <a:close/>
                  <a:moveTo>
                    <a:pt x="0" y="0"/>
                  </a:moveTo>
                  <a:lnTo>
                    <a:pt x="1043750" y="0"/>
                  </a:lnTo>
                  <a:lnTo>
                    <a:pt x="1043750" y="458732"/>
                  </a:lnTo>
                  <a:lnTo>
                    <a:pt x="1002345" y="450667"/>
                  </a:lnTo>
                  <a:cubicBezTo>
                    <a:pt x="900946" y="450667"/>
                    <a:pt x="818745" y="529969"/>
                    <a:pt x="818745" y="627793"/>
                  </a:cubicBezTo>
                  <a:cubicBezTo>
                    <a:pt x="818745" y="725617"/>
                    <a:pt x="900946" y="804919"/>
                    <a:pt x="1002345" y="804919"/>
                  </a:cubicBezTo>
                  <a:lnTo>
                    <a:pt x="1043750" y="796855"/>
                  </a:lnTo>
                  <a:lnTo>
                    <a:pt x="1043750" y="811519"/>
                  </a:lnTo>
                  <a:lnTo>
                    <a:pt x="0" y="811519"/>
                  </a:lnTo>
                  <a:close/>
                </a:path>
              </a:pathLst>
            </a:custGeom>
          </p:spPr>
        </p:pic>
      </p:grpSp>
      <p:sp>
        <p:nvSpPr>
          <p:cNvPr id="25" name="吹き出し: 四角形 24">
            <a:extLst>
              <a:ext uri="{FF2B5EF4-FFF2-40B4-BE49-F238E27FC236}">
                <a16:creationId xmlns:a16="http://schemas.microsoft.com/office/drawing/2014/main" id="{CF1477F3-D332-EA6A-1ABB-05857DCEF0AB}"/>
              </a:ext>
            </a:extLst>
          </p:cNvPr>
          <p:cNvSpPr/>
          <p:nvPr/>
        </p:nvSpPr>
        <p:spPr>
          <a:xfrm>
            <a:off x="1507583" y="2551039"/>
            <a:ext cx="782017" cy="259316"/>
          </a:xfrm>
          <a:prstGeom prst="wedgeRectCallout">
            <a:avLst>
              <a:gd name="adj1" fmla="val -72752"/>
              <a:gd name="adj2" fmla="val 23142"/>
            </a:avLst>
          </a:prstGeom>
          <a:ln>
            <a:solidFill>
              <a:schemeClr val="bg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kumimoji="1" lang="en-US" altLang="ja-JP" sz="700" b="1" dirty="0"/>
              <a:t>2026</a:t>
            </a:r>
            <a:r>
              <a:rPr kumimoji="1" lang="ja-JP" altLang="en-US" sz="700" b="1" dirty="0"/>
              <a:t>年</a:t>
            </a:r>
            <a:r>
              <a:rPr kumimoji="1" lang="en-US" altLang="ja-JP" sz="700" b="1" dirty="0"/>
              <a:t>1</a:t>
            </a:r>
            <a:r>
              <a:rPr kumimoji="1" lang="ja-JP" altLang="en-US" sz="700" b="1" dirty="0"/>
              <a:t>月を</a:t>
            </a:r>
            <a:endParaRPr kumimoji="1" lang="en-US" altLang="ja-JP" sz="700" b="1" dirty="0"/>
          </a:p>
          <a:p>
            <a:pPr algn="ctr"/>
            <a:r>
              <a:rPr kumimoji="1" lang="ja-JP" altLang="en-US" sz="700" b="1" dirty="0"/>
              <a:t>選択します</a:t>
            </a:r>
          </a:p>
        </p:txBody>
      </p:sp>
    </p:spTree>
    <p:extLst>
      <p:ext uri="{BB962C8B-B14F-4D97-AF65-F5344CB8AC3E}">
        <p14:creationId xmlns:p14="http://schemas.microsoft.com/office/powerpoint/2010/main" val="38515605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48CBC-93AD-8D58-276D-4CCC7592556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B35DF9A-4554-9CBD-298A-46B845C35A17}"/>
              </a:ext>
            </a:extLst>
          </p:cNvPr>
          <p:cNvSpPr>
            <a:spLocks noGrp="1"/>
          </p:cNvSpPr>
          <p:nvPr>
            <p:ph type="title"/>
          </p:nvPr>
        </p:nvSpPr>
        <p:spPr>
          <a:xfrm>
            <a:off x="419931" y="311115"/>
            <a:ext cx="6356426" cy="329959"/>
          </a:xfrm>
        </p:spPr>
        <p:txBody>
          <a:bodyPr/>
          <a:lstStyle/>
          <a:p>
            <a:r>
              <a:rPr lang="ja-JP" altLang="en-US"/>
              <a:t>毎日の操作：当日の配膳確認</a:t>
            </a:r>
            <a:endParaRPr kumimoji="1" lang="ja-JP" altLang="en-US"/>
          </a:p>
        </p:txBody>
      </p:sp>
      <p:sp>
        <p:nvSpPr>
          <p:cNvPr id="4" name="スライド番号プレースホルダー 3">
            <a:extLst>
              <a:ext uri="{FF2B5EF4-FFF2-40B4-BE49-F238E27FC236}">
                <a16:creationId xmlns:a16="http://schemas.microsoft.com/office/drawing/2014/main" id="{325151A2-6F1A-A23A-B42C-48017F06CB93}"/>
              </a:ext>
            </a:extLst>
          </p:cNvPr>
          <p:cNvSpPr>
            <a:spLocks noGrp="1"/>
          </p:cNvSpPr>
          <p:nvPr>
            <p:ph type="sldNum" sz="quarter" idx="12"/>
          </p:nvPr>
        </p:nvSpPr>
        <p:spPr/>
        <p:txBody>
          <a:bodyPr/>
          <a:lstStyle/>
          <a:p>
            <a:fld id="{B5532141-0643-4DAD-B29C-32ADB6799D87}" type="slidenum">
              <a:rPr lang="ja-JP" altLang="en-US" smtClean="0"/>
              <a:pPr/>
              <a:t>27</a:t>
            </a:fld>
            <a:endParaRPr lang="ja-JP" altLang="en-US"/>
          </a:p>
        </p:txBody>
      </p:sp>
      <p:sp>
        <p:nvSpPr>
          <p:cNvPr id="5" name="日付プレースホルダー 4">
            <a:extLst>
              <a:ext uri="{FF2B5EF4-FFF2-40B4-BE49-F238E27FC236}">
                <a16:creationId xmlns:a16="http://schemas.microsoft.com/office/drawing/2014/main" id="{14C43816-2FC4-DEA3-5E2B-8288BD164851}"/>
              </a:ext>
            </a:extLst>
          </p:cNvPr>
          <p:cNvSpPr>
            <a:spLocks noGrp="1"/>
          </p:cNvSpPr>
          <p:nvPr>
            <p:ph type="dt" sz="half" idx="10"/>
          </p:nvPr>
        </p:nvSpPr>
        <p:spPr/>
        <p:txBody>
          <a:bodyPr/>
          <a:lstStyle/>
          <a:p>
            <a:r>
              <a:rPr kumimoji="1" lang="en-US" altLang="ja-JP"/>
              <a:t>©ABI Inc.</a:t>
            </a:r>
            <a:endParaRPr kumimoji="1" lang="ja-JP" altLang="en-US"/>
          </a:p>
        </p:txBody>
      </p:sp>
      <p:sp>
        <p:nvSpPr>
          <p:cNvPr id="6" name="矢印: 五方向 5">
            <a:extLst>
              <a:ext uri="{FF2B5EF4-FFF2-40B4-BE49-F238E27FC236}">
                <a16:creationId xmlns:a16="http://schemas.microsoft.com/office/drawing/2014/main" id="{25D181CC-05E3-3AC8-CCEC-F808834399A3}"/>
              </a:ext>
            </a:extLst>
          </p:cNvPr>
          <p:cNvSpPr/>
          <p:nvPr/>
        </p:nvSpPr>
        <p:spPr>
          <a:xfrm>
            <a:off x="408501"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サインイン</a:t>
            </a:r>
          </a:p>
        </p:txBody>
      </p:sp>
      <p:sp>
        <p:nvSpPr>
          <p:cNvPr id="7" name="矢印: 五方向 6">
            <a:extLst>
              <a:ext uri="{FF2B5EF4-FFF2-40B4-BE49-F238E27FC236}">
                <a16:creationId xmlns:a16="http://schemas.microsoft.com/office/drawing/2014/main" id="{C6ADECB9-D96D-D183-E2CE-819FD3141F29}"/>
              </a:ext>
            </a:extLst>
          </p:cNvPr>
          <p:cNvSpPr/>
          <p:nvPr/>
        </p:nvSpPr>
        <p:spPr>
          <a:xfrm>
            <a:off x="1782198"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面談の実施</a:t>
            </a:r>
          </a:p>
        </p:txBody>
      </p:sp>
      <p:sp>
        <p:nvSpPr>
          <p:cNvPr id="8" name="矢印: 五方向 7">
            <a:extLst>
              <a:ext uri="{FF2B5EF4-FFF2-40B4-BE49-F238E27FC236}">
                <a16:creationId xmlns:a16="http://schemas.microsoft.com/office/drawing/2014/main" id="{1A1EBAAC-E45A-2012-D1B1-597179CDCE9C}"/>
              </a:ext>
            </a:extLst>
          </p:cNvPr>
          <p:cNvSpPr/>
          <p:nvPr/>
        </p:nvSpPr>
        <p:spPr>
          <a:xfrm>
            <a:off x="3155895" y="762746"/>
            <a:ext cx="2073524"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面談内容の通知・確定</a:t>
            </a:r>
          </a:p>
        </p:txBody>
      </p:sp>
      <p:sp>
        <p:nvSpPr>
          <p:cNvPr id="9" name="矢印: 五方向 8">
            <a:extLst>
              <a:ext uri="{FF2B5EF4-FFF2-40B4-BE49-F238E27FC236}">
                <a16:creationId xmlns:a16="http://schemas.microsoft.com/office/drawing/2014/main" id="{A68250EB-A267-1DEC-41DB-145A65DF14F8}"/>
              </a:ext>
            </a:extLst>
          </p:cNvPr>
          <p:cNvSpPr/>
          <p:nvPr/>
        </p:nvSpPr>
        <p:spPr>
          <a:xfrm>
            <a:off x="5248701" y="762746"/>
            <a:ext cx="1822011"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翌月分の献立確認</a:t>
            </a:r>
          </a:p>
        </p:txBody>
      </p:sp>
      <p:sp>
        <p:nvSpPr>
          <p:cNvPr id="10" name="矢印: 五方向 9">
            <a:extLst>
              <a:ext uri="{FF2B5EF4-FFF2-40B4-BE49-F238E27FC236}">
                <a16:creationId xmlns:a16="http://schemas.microsoft.com/office/drawing/2014/main" id="{C7BAA0CC-E8C1-ECF1-A5F3-F8A296A7157F}"/>
              </a:ext>
            </a:extLst>
          </p:cNvPr>
          <p:cNvSpPr/>
          <p:nvPr/>
        </p:nvSpPr>
        <p:spPr>
          <a:xfrm>
            <a:off x="7089996" y="762746"/>
            <a:ext cx="1585792" cy="212614"/>
          </a:xfrm>
          <a:prstGeom prst="homePlate">
            <a:avLst>
              <a:gd name="adj" fmla="val 0"/>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当日の配膳確認</a:t>
            </a:r>
          </a:p>
        </p:txBody>
      </p:sp>
      <p:sp>
        <p:nvSpPr>
          <p:cNvPr id="16" name="二等辺三角形 15">
            <a:extLst>
              <a:ext uri="{FF2B5EF4-FFF2-40B4-BE49-F238E27FC236}">
                <a16:creationId xmlns:a16="http://schemas.microsoft.com/office/drawing/2014/main" id="{581DB337-70B6-4BCB-2F01-E3AA1B042B15}"/>
              </a:ext>
            </a:extLst>
          </p:cNvPr>
          <p:cNvSpPr/>
          <p:nvPr/>
        </p:nvSpPr>
        <p:spPr>
          <a:xfrm rot="5400000">
            <a:off x="4396827" y="2993781"/>
            <a:ext cx="269442" cy="22844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570E36AF-6313-160B-AF29-30AC241A2AEE}"/>
              </a:ext>
            </a:extLst>
          </p:cNvPr>
          <p:cNvSpPr txBox="1"/>
          <p:nvPr/>
        </p:nvSpPr>
        <p:spPr>
          <a:xfrm>
            <a:off x="408501" y="4319766"/>
            <a:ext cx="4008827" cy="276999"/>
          </a:xfrm>
          <a:prstGeom prst="rect">
            <a:avLst/>
          </a:prstGeom>
          <a:noFill/>
        </p:spPr>
        <p:txBody>
          <a:bodyPr wrap="square">
            <a:spAutoFit/>
          </a:bodyPr>
          <a:lstStyle/>
          <a:p>
            <a:pPr algn="ctr">
              <a:defRPr/>
            </a:pPr>
            <a:r>
              <a:rPr kumimoji="1" lang="ja-JP" altLang="en-US" sz="1200" b="1" i="0" u="none" strike="noStrike" kern="1200" cap="none" spc="0" normalizeH="0" baseline="0" noProof="0" dirty="0">
                <a:ln>
                  <a:noFill/>
                </a:ln>
                <a:solidFill>
                  <a:srgbClr val="47278B"/>
                </a:solidFill>
                <a:effectLst/>
                <a:uLnTx/>
                <a:uFillTx/>
                <a:latin typeface="Arial"/>
                <a:ea typeface="游ゴシック"/>
                <a:cs typeface="+mn-cs"/>
              </a:rPr>
              <a:t>❶</a:t>
            </a:r>
            <a:r>
              <a:rPr lang="ja-JP" altLang="en-US" sz="1200" b="1" dirty="0">
                <a:solidFill>
                  <a:srgbClr val="47278B"/>
                </a:solidFill>
                <a:latin typeface="Arial"/>
                <a:ea typeface="游ゴシック"/>
              </a:rPr>
              <a:t>献立</a:t>
            </a:r>
            <a:r>
              <a:rPr kumimoji="1" lang="ja-JP" altLang="en-US" sz="1200" b="1" i="0" u="none" strike="noStrike" kern="1200" cap="none" spc="0" normalizeH="0" baseline="0" noProof="0" dirty="0">
                <a:ln>
                  <a:noFill/>
                </a:ln>
                <a:solidFill>
                  <a:srgbClr val="47278B"/>
                </a:solidFill>
                <a:effectLst/>
                <a:uLnTx/>
                <a:uFillTx/>
                <a:latin typeface="Arial"/>
                <a:ea typeface="游ゴシック"/>
                <a:cs typeface="+mn-cs"/>
              </a:rPr>
              <a:t>タブの「</a:t>
            </a:r>
            <a:r>
              <a:rPr lang="ja-JP" altLang="en-US" sz="1200" b="1" dirty="0">
                <a:solidFill>
                  <a:srgbClr val="47278B"/>
                </a:solidFill>
                <a:latin typeface="Arial"/>
                <a:ea typeface="游ゴシック"/>
              </a:rPr>
              <a:t>配膳</a:t>
            </a:r>
            <a:r>
              <a:rPr kumimoji="1" lang="ja-JP" altLang="en-US" sz="1200" b="1" i="0" u="none" strike="noStrike" kern="1200" cap="none" spc="0" normalizeH="0" baseline="0" noProof="0" dirty="0">
                <a:ln>
                  <a:noFill/>
                </a:ln>
                <a:solidFill>
                  <a:srgbClr val="47278B"/>
                </a:solidFill>
                <a:effectLst/>
                <a:uLnTx/>
                <a:uFillTx/>
                <a:latin typeface="Arial"/>
                <a:ea typeface="游ゴシック"/>
                <a:cs typeface="+mn-cs"/>
              </a:rPr>
              <a:t>内容一覧画面」をクリック</a:t>
            </a:r>
            <a:endParaRPr kumimoji="1" lang="en-US" altLang="ja-JP" sz="1200" b="1" i="0" u="none" strike="noStrike" kern="1200" cap="none" spc="0" normalizeH="0" baseline="0" noProof="0" dirty="0">
              <a:ln>
                <a:noFill/>
              </a:ln>
              <a:solidFill>
                <a:srgbClr val="47278B"/>
              </a:solidFill>
              <a:effectLst/>
              <a:uLnTx/>
              <a:uFillTx/>
              <a:latin typeface="Arial"/>
              <a:ea typeface="游ゴシック"/>
              <a:cs typeface="+mn-cs"/>
            </a:endParaRPr>
          </a:p>
        </p:txBody>
      </p:sp>
      <p:pic>
        <p:nvPicPr>
          <p:cNvPr id="18" name="図 17">
            <a:extLst>
              <a:ext uri="{FF2B5EF4-FFF2-40B4-BE49-F238E27FC236}">
                <a16:creationId xmlns:a16="http://schemas.microsoft.com/office/drawing/2014/main" id="{3B027C67-34D3-5A49-E06A-A4BCC2488976}"/>
              </a:ext>
            </a:extLst>
          </p:cNvPr>
          <p:cNvPicPr>
            <a:picLocks noChangeAspect="1"/>
          </p:cNvPicPr>
          <p:nvPr/>
        </p:nvPicPr>
        <p:blipFill>
          <a:blip r:embed="rId2">
            <a:extLst>
              <a:ext uri="{28A0092B-C50C-407E-A947-70E740481C1C}">
                <a14:useLocalDpi xmlns:a14="http://schemas.microsoft.com/office/drawing/2010/main" val="0"/>
              </a:ext>
            </a:extLst>
          </a:blip>
          <a:srcRect l="117" r="5245"/>
          <a:stretch>
            <a:fillRect/>
          </a:stretch>
        </p:blipFill>
        <p:spPr>
          <a:xfrm>
            <a:off x="408501" y="1974572"/>
            <a:ext cx="4014780" cy="2330882"/>
          </a:xfrm>
          <a:prstGeom prst="rect">
            <a:avLst/>
          </a:prstGeom>
          <a:ln>
            <a:solidFill>
              <a:schemeClr val="tx1"/>
            </a:solidFill>
          </a:ln>
        </p:spPr>
      </p:pic>
      <p:sp>
        <p:nvSpPr>
          <p:cNvPr id="19" name="コンテンツ プレースホルダー 2">
            <a:extLst>
              <a:ext uri="{FF2B5EF4-FFF2-40B4-BE49-F238E27FC236}">
                <a16:creationId xmlns:a16="http://schemas.microsoft.com/office/drawing/2014/main" id="{05EC1866-E427-E225-A4F6-363FDD89F400}"/>
              </a:ext>
            </a:extLst>
          </p:cNvPr>
          <p:cNvSpPr>
            <a:spLocks noGrp="1"/>
          </p:cNvSpPr>
          <p:nvPr/>
        </p:nvSpPr>
        <p:spPr>
          <a:xfrm>
            <a:off x="342260" y="1109098"/>
            <a:ext cx="8318287" cy="603190"/>
          </a:xfrm>
          <a:prstGeom prst="rect">
            <a:avLst/>
          </a:prstGeom>
          <a:noFill/>
        </p:spPr>
        <p:txBody>
          <a:bodyPr vert="horz" lIns="91440" tIns="45720" rIns="91440" bIns="45720" rtlCol="0">
            <a:normAutofit fontScale="92500"/>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a:t>教職員の方がGIGA端末でポータルを閲覧しながら、配膳時確認を行う想定です。対象者リストを紙で出力することも可能です。</a:t>
            </a:r>
            <a:endParaRPr lang="en-US" altLang="ja-JP" sz="1200"/>
          </a:p>
          <a:p>
            <a:pPr marL="0" indent="0">
              <a:buNone/>
            </a:pPr>
            <a:r>
              <a:rPr lang="ja-JP" altLang="en-US" sz="1200"/>
              <a:t>配膳内容の確認は</a:t>
            </a:r>
            <a:r>
              <a:rPr lang="ja-JP" altLang="en-US" sz="1400" b="1">
                <a:solidFill>
                  <a:schemeClr val="accent6"/>
                </a:solidFill>
              </a:rPr>
              <a:t>「喫食前」に「アレルギー対応が必要な生徒のみ」に行います。</a:t>
            </a:r>
            <a:endParaRPr lang="ja-JP" altLang="en-US" sz="1200" b="1">
              <a:solidFill>
                <a:schemeClr val="accent6"/>
              </a:solidFill>
            </a:endParaRPr>
          </a:p>
        </p:txBody>
      </p:sp>
      <p:pic>
        <p:nvPicPr>
          <p:cNvPr id="20" name="図 19">
            <a:extLst>
              <a:ext uri="{FF2B5EF4-FFF2-40B4-BE49-F238E27FC236}">
                <a16:creationId xmlns:a16="http://schemas.microsoft.com/office/drawing/2014/main" id="{D56DE1DA-06D5-3B69-D148-1F3E79593354}"/>
              </a:ext>
            </a:extLst>
          </p:cNvPr>
          <p:cNvPicPr>
            <a:picLocks noChangeAspect="1"/>
          </p:cNvPicPr>
          <p:nvPr/>
        </p:nvPicPr>
        <p:blipFill>
          <a:blip r:embed="rId3">
            <a:extLst>
              <a:ext uri="{28A0092B-C50C-407E-A947-70E740481C1C}">
                <a14:useLocalDpi xmlns:a14="http://schemas.microsoft.com/office/drawing/2010/main" val="0"/>
              </a:ext>
            </a:extLst>
          </a:blip>
          <a:srcRect l="1901" r="28347" b="26446"/>
          <a:stretch>
            <a:fillRect/>
          </a:stretch>
        </p:blipFill>
        <p:spPr>
          <a:xfrm>
            <a:off x="4661008" y="1974572"/>
            <a:ext cx="4014780" cy="2330882"/>
          </a:xfrm>
          <a:prstGeom prst="rect">
            <a:avLst/>
          </a:prstGeom>
          <a:ln>
            <a:solidFill>
              <a:schemeClr val="tx1"/>
            </a:solidFill>
          </a:ln>
        </p:spPr>
      </p:pic>
      <p:sp>
        <p:nvSpPr>
          <p:cNvPr id="21" name="テキスト ボックス 20">
            <a:extLst>
              <a:ext uri="{FF2B5EF4-FFF2-40B4-BE49-F238E27FC236}">
                <a16:creationId xmlns:a16="http://schemas.microsoft.com/office/drawing/2014/main" id="{5894116A-733D-D490-7044-13A7B1231938}"/>
              </a:ext>
            </a:extLst>
          </p:cNvPr>
          <p:cNvSpPr txBox="1"/>
          <p:nvPr/>
        </p:nvSpPr>
        <p:spPr>
          <a:xfrm>
            <a:off x="4645768" y="4319766"/>
            <a:ext cx="4008827" cy="276999"/>
          </a:xfrm>
          <a:prstGeom prst="rect">
            <a:avLst/>
          </a:prstGeom>
          <a:noFill/>
        </p:spPr>
        <p:txBody>
          <a:bodyPr wrap="square">
            <a:spAutoFit/>
          </a:bodyPr>
          <a:lstStyle/>
          <a:p>
            <a:pPr algn="ctr">
              <a:defRPr/>
            </a:pPr>
            <a:r>
              <a:rPr kumimoji="1" lang="ja-JP" altLang="en-US" sz="1200" b="1" i="0" u="none" strike="noStrike" kern="1200" cap="none" spc="0" normalizeH="0" baseline="0" noProof="0" dirty="0">
                <a:ln>
                  <a:noFill/>
                </a:ln>
                <a:solidFill>
                  <a:srgbClr val="47278B"/>
                </a:solidFill>
                <a:effectLst/>
                <a:uLnTx/>
                <a:uFillTx/>
                <a:latin typeface="Arial"/>
                <a:ea typeface="游ゴシック"/>
                <a:cs typeface="+mn-cs"/>
              </a:rPr>
              <a:t>❷クラスを</a:t>
            </a:r>
            <a:r>
              <a:rPr lang="ja-JP" altLang="en-US" sz="1200" b="1" dirty="0">
                <a:solidFill>
                  <a:srgbClr val="47278B"/>
                </a:solidFill>
                <a:latin typeface="Arial"/>
                <a:ea typeface="游ゴシック"/>
              </a:rPr>
              <a:t>「</a:t>
            </a:r>
            <a:r>
              <a:rPr lang="en-US" altLang="ja-JP" sz="1200" b="1" dirty="0">
                <a:solidFill>
                  <a:srgbClr val="47278B"/>
                </a:solidFill>
                <a:latin typeface="Arial"/>
                <a:ea typeface="游ゴシック"/>
              </a:rPr>
              <a:t>1</a:t>
            </a:r>
            <a:r>
              <a:rPr lang="ja-JP" altLang="en-US" sz="1200" b="1" dirty="0">
                <a:solidFill>
                  <a:srgbClr val="47278B"/>
                </a:solidFill>
                <a:latin typeface="Arial"/>
                <a:ea typeface="游ゴシック"/>
              </a:rPr>
              <a:t>年</a:t>
            </a:r>
            <a:r>
              <a:rPr lang="en-US" altLang="ja-JP" sz="1200" b="1" dirty="0">
                <a:solidFill>
                  <a:srgbClr val="47278B"/>
                </a:solidFill>
                <a:latin typeface="Arial"/>
                <a:ea typeface="游ゴシック"/>
              </a:rPr>
              <a:t>1</a:t>
            </a:r>
            <a:r>
              <a:rPr lang="ja-JP" altLang="en-US" sz="1200" b="1" dirty="0">
                <a:solidFill>
                  <a:srgbClr val="47278B"/>
                </a:solidFill>
                <a:latin typeface="Arial"/>
                <a:ea typeface="游ゴシック"/>
              </a:rPr>
              <a:t>組</a:t>
            </a:r>
            <a:r>
              <a:rPr kumimoji="1" lang="ja-JP" altLang="en-US" sz="1200" b="1" i="0" u="none" strike="noStrike" kern="1200" cap="none" spc="0" normalizeH="0" baseline="0" noProof="0" dirty="0">
                <a:ln>
                  <a:noFill/>
                </a:ln>
                <a:solidFill>
                  <a:srgbClr val="47278B"/>
                </a:solidFill>
                <a:effectLst/>
                <a:uLnTx/>
                <a:uFillTx/>
                <a:latin typeface="Arial"/>
                <a:ea typeface="游ゴシック"/>
                <a:cs typeface="+mn-cs"/>
              </a:rPr>
              <a:t>」に設定し「検索」</a:t>
            </a:r>
          </a:p>
        </p:txBody>
      </p:sp>
      <p:sp>
        <p:nvSpPr>
          <p:cNvPr id="3" name="四角形: 角を丸くする 2">
            <a:extLst>
              <a:ext uri="{FF2B5EF4-FFF2-40B4-BE49-F238E27FC236}">
                <a16:creationId xmlns:a16="http://schemas.microsoft.com/office/drawing/2014/main" id="{BAD7D7F8-127B-1A74-9DEA-6843651E4D73}"/>
              </a:ext>
            </a:extLst>
          </p:cNvPr>
          <p:cNvSpPr/>
          <p:nvPr/>
        </p:nvSpPr>
        <p:spPr>
          <a:xfrm>
            <a:off x="364548" y="2340138"/>
            <a:ext cx="802237" cy="198662"/>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AC836EB7-6E1A-1052-BE69-FEC25F219050}"/>
              </a:ext>
            </a:extLst>
          </p:cNvPr>
          <p:cNvSpPr/>
          <p:nvPr/>
        </p:nvSpPr>
        <p:spPr>
          <a:xfrm>
            <a:off x="495015" y="1950784"/>
            <a:ext cx="541305" cy="198662"/>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graphicFrame>
        <p:nvGraphicFramePr>
          <p:cNvPr id="14" name="表 13">
            <a:extLst>
              <a:ext uri="{FF2B5EF4-FFF2-40B4-BE49-F238E27FC236}">
                <a16:creationId xmlns:a16="http://schemas.microsoft.com/office/drawing/2014/main" id="{484A9DFA-997D-C9EF-54B1-E18C4C557399}"/>
              </a:ext>
            </a:extLst>
          </p:cNvPr>
          <p:cNvGraphicFramePr>
            <a:graphicFrameLocks noGrp="1"/>
          </p:cNvGraphicFramePr>
          <p:nvPr>
            <p:extLst>
              <p:ext uri="{D42A27DB-BD31-4B8C-83A1-F6EECF244321}">
                <p14:modId xmlns:p14="http://schemas.microsoft.com/office/powerpoint/2010/main" val="3398520412"/>
              </p:ext>
            </p:extLst>
          </p:nvPr>
        </p:nvGraphicFramePr>
        <p:xfrm>
          <a:off x="6378352" y="256751"/>
          <a:ext cx="1882244" cy="379915"/>
        </p:xfrm>
        <a:graphic>
          <a:graphicData uri="http://schemas.openxmlformats.org/drawingml/2006/table">
            <a:tbl>
              <a:tblPr firstRow="1" bandRow="1">
                <a:tableStyleId>{5C22544A-7EE6-4342-B048-85BDC9FD1C3A}</a:tableStyleId>
              </a:tblPr>
              <a:tblGrid>
                <a:gridCol w="967810">
                  <a:extLst>
                    <a:ext uri="{9D8B030D-6E8A-4147-A177-3AD203B41FA5}">
                      <a16:colId xmlns:a16="http://schemas.microsoft.com/office/drawing/2014/main" val="1653316506"/>
                    </a:ext>
                  </a:extLst>
                </a:gridCol>
                <a:gridCol w="914434">
                  <a:extLst>
                    <a:ext uri="{9D8B030D-6E8A-4147-A177-3AD203B41FA5}">
                      <a16:colId xmlns:a16="http://schemas.microsoft.com/office/drawing/2014/main" val="459887312"/>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2">
                        <a:lumMod val="75000"/>
                      </a:schemeClr>
                    </a:solidFill>
                  </a:tcPr>
                </a:tc>
                <a:tc>
                  <a:txBody>
                    <a:bodyPr/>
                    <a:lstStyle/>
                    <a:p>
                      <a:pPr algn="ctr"/>
                      <a:r>
                        <a:rPr kumimoji="1" lang="ja-JP" altLang="en-US">
                          <a:solidFill>
                            <a:schemeClr val="tx1"/>
                          </a:solidFill>
                        </a:rPr>
                        <a:t>管理職</a:t>
                      </a:r>
                      <a:endParaRPr kumimoji="1" lang="en-US" altLang="ja-JP">
                        <a:solidFill>
                          <a:schemeClr val="tx1"/>
                        </a:solidFill>
                      </a:endParaRPr>
                    </a:p>
                  </a:txBody>
                  <a:tcPr anchor="ctr">
                    <a:lnR w="38100" cap="flat" cmpd="sng" algn="ctr">
                      <a:solidFill>
                        <a:schemeClr val="bg1"/>
                      </a:solidFill>
                      <a:prstDash val="solid"/>
                      <a:round/>
                      <a:headEnd type="none" w="med" len="med"/>
                      <a:tailEnd type="none" w="med" len="med"/>
                    </a:lnR>
                    <a:solidFill>
                      <a:schemeClr val="accent3"/>
                    </a:solidFill>
                  </a:tcPr>
                </a:tc>
                <a:extLst>
                  <a:ext uri="{0D108BD9-81ED-4DB2-BD59-A6C34878D82A}">
                    <a16:rowId xmlns:a16="http://schemas.microsoft.com/office/drawing/2014/main" val="572408300"/>
                  </a:ext>
                </a:extLst>
              </a:tr>
            </a:tbl>
          </a:graphicData>
        </a:graphic>
      </p:graphicFrame>
    </p:spTree>
    <p:extLst>
      <p:ext uri="{BB962C8B-B14F-4D97-AF65-F5344CB8AC3E}">
        <p14:creationId xmlns:p14="http://schemas.microsoft.com/office/powerpoint/2010/main" val="37844267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0AC94-7CF2-15E1-9A65-7B9DB7E8733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BD25EA1-D8E3-4F5E-57C0-662ABBB98A2F}"/>
              </a:ext>
            </a:extLst>
          </p:cNvPr>
          <p:cNvSpPr>
            <a:spLocks noGrp="1"/>
          </p:cNvSpPr>
          <p:nvPr>
            <p:ph type="title"/>
          </p:nvPr>
        </p:nvSpPr>
        <p:spPr>
          <a:xfrm>
            <a:off x="419931" y="311115"/>
            <a:ext cx="6356426" cy="329959"/>
          </a:xfrm>
        </p:spPr>
        <p:txBody>
          <a:bodyPr/>
          <a:lstStyle/>
          <a:p>
            <a:r>
              <a:rPr lang="ja-JP" altLang="en-US"/>
              <a:t>毎日の操作：当日の配膳確認</a:t>
            </a:r>
            <a:endParaRPr kumimoji="1" lang="ja-JP" altLang="en-US"/>
          </a:p>
        </p:txBody>
      </p:sp>
      <p:sp>
        <p:nvSpPr>
          <p:cNvPr id="4" name="スライド番号プレースホルダー 3">
            <a:extLst>
              <a:ext uri="{FF2B5EF4-FFF2-40B4-BE49-F238E27FC236}">
                <a16:creationId xmlns:a16="http://schemas.microsoft.com/office/drawing/2014/main" id="{8016B619-01F8-4BBD-E48C-092429DD6683}"/>
              </a:ext>
            </a:extLst>
          </p:cNvPr>
          <p:cNvSpPr>
            <a:spLocks noGrp="1"/>
          </p:cNvSpPr>
          <p:nvPr>
            <p:ph type="sldNum" sz="quarter" idx="12"/>
          </p:nvPr>
        </p:nvSpPr>
        <p:spPr/>
        <p:txBody>
          <a:bodyPr/>
          <a:lstStyle/>
          <a:p>
            <a:fld id="{B5532141-0643-4DAD-B29C-32ADB6799D87}" type="slidenum">
              <a:rPr lang="ja-JP" altLang="en-US" smtClean="0"/>
              <a:pPr/>
              <a:t>28</a:t>
            </a:fld>
            <a:endParaRPr lang="ja-JP" altLang="en-US"/>
          </a:p>
        </p:txBody>
      </p:sp>
      <p:sp>
        <p:nvSpPr>
          <p:cNvPr id="5" name="日付プレースホルダー 4">
            <a:extLst>
              <a:ext uri="{FF2B5EF4-FFF2-40B4-BE49-F238E27FC236}">
                <a16:creationId xmlns:a16="http://schemas.microsoft.com/office/drawing/2014/main" id="{B8BA8042-D2F7-AC11-28CC-353837DCEFCB}"/>
              </a:ext>
            </a:extLst>
          </p:cNvPr>
          <p:cNvSpPr>
            <a:spLocks noGrp="1"/>
          </p:cNvSpPr>
          <p:nvPr>
            <p:ph type="dt" sz="half" idx="10"/>
          </p:nvPr>
        </p:nvSpPr>
        <p:spPr/>
        <p:txBody>
          <a:bodyPr/>
          <a:lstStyle/>
          <a:p>
            <a:r>
              <a:rPr kumimoji="1" lang="en-US" altLang="ja-JP"/>
              <a:t>©ABI Inc.</a:t>
            </a:r>
            <a:endParaRPr kumimoji="1" lang="ja-JP" altLang="en-US"/>
          </a:p>
        </p:txBody>
      </p:sp>
      <p:sp>
        <p:nvSpPr>
          <p:cNvPr id="6" name="矢印: 五方向 5">
            <a:extLst>
              <a:ext uri="{FF2B5EF4-FFF2-40B4-BE49-F238E27FC236}">
                <a16:creationId xmlns:a16="http://schemas.microsoft.com/office/drawing/2014/main" id="{A991DBD4-BDFD-2190-4823-E8DAAB1DD676}"/>
              </a:ext>
            </a:extLst>
          </p:cNvPr>
          <p:cNvSpPr/>
          <p:nvPr/>
        </p:nvSpPr>
        <p:spPr>
          <a:xfrm>
            <a:off x="408501"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サインイン</a:t>
            </a:r>
          </a:p>
        </p:txBody>
      </p:sp>
      <p:sp>
        <p:nvSpPr>
          <p:cNvPr id="7" name="矢印: 五方向 6">
            <a:extLst>
              <a:ext uri="{FF2B5EF4-FFF2-40B4-BE49-F238E27FC236}">
                <a16:creationId xmlns:a16="http://schemas.microsoft.com/office/drawing/2014/main" id="{309814DD-284D-209E-4C47-68DF830E7D7F}"/>
              </a:ext>
            </a:extLst>
          </p:cNvPr>
          <p:cNvSpPr/>
          <p:nvPr/>
        </p:nvSpPr>
        <p:spPr>
          <a:xfrm>
            <a:off x="1782198" y="762746"/>
            <a:ext cx="1354415"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面談の実施</a:t>
            </a:r>
          </a:p>
        </p:txBody>
      </p:sp>
      <p:sp>
        <p:nvSpPr>
          <p:cNvPr id="8" name="矢印: 五方向 7">
            <a:extLst>
              <a:ext uri="{FF2B5EF4-FFF2-40B4-BE49-F238E27FC236}">
                <a16:creationId xmlns:a16="http://schemas.microsoft.com/office/drawing/2014/main" id="{9405112F-9520-33D9-5A92-07B9344FBC21}"/>
              </a:ext>
            </a:extLst>
          </p:cNvPr>
          <p:cNvSpPr/>
          <p:nvPr/>
        </p:nvSpPr>
        <p:spPr>
          <a:xfrm>
            <a:off x="3155895" y="762746"/>
            <a:ext cx="2073524"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面談内容の通知・確定</a:t>
            </a:r>
          </a:p>
        </p:txBody>
      </p:sp>
      <p:sp>
        <p:nvSpPr>
          <p:cNvPr id="9" name="矢印: 五方向 8">
            <a:extLst>
              <a:ext uri="{FF2B5EF4-FFF2-40B4-BE49-F238E27FC236}">
                <a16:creationId xmlns:a16="http://schemas.microsoft.com/office/drawing/2014/main" id="{04198A89-573D-B08F-00D1-33C2501ACBDC}"/>
              </a:ext>
            </a:extLst>
          </p:cNvPr>
          <p:cNvSpPr/>
          <p:nvPr/>
        </p:nvSpPr>
        <p:spPr>
          <a:xfrm>
            <a:off x="5248701" y="762746"/>
            <a:ext cx="1822011" cy="212614"/>
          </a:xfrm>
          <a:prstGeom prst="homePlate">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accent1"/>
                </a:solidFill>
              </a:rPr>
              <a:t>翌月分の献立確認</a:t>
            </a:r>
          </a:p>
        </p:txBody>
      </p:sp>
      <p:sp>
        <p:nvSpPr>
          <p:cNvPr id="10" name="矢印: 五方向 9">
            <a:extLst>
              <a:ext uri="{FF2B5EF4-FFF2-40B4-BE49-F238E27FC236}">
                <a16:creationId xmlns:a16="http://schemas.microsoft.com/office/drawing/2014/main" id="{FF7C0154-C33E-2434-5ED6-EFF40D1B14AC}"/>
              </a:ext>
            </a:extLst>
          </p:cNvPr>
          <p:cNvSpPr/>
          <p:nvPr/>
        </p:nvSpPr>
        <p:spPr>
          <a:xfrm>
            <a:off x="7089996" y="762746"/>
            <a:ext cx="1585792" cy="212614"/>
          </a:xfrm>
          <a:prstGeom prst="homePlate">
            <a:avLst>
              <a:gd name="adj" fmla="val 0"/>
            </a:avLst>
          </a:prstGeom>
          <a:solidFill>
            <a:schemeClr val="accent6"/>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当日の配膳確認</a:t>
            </a:r>
          </a:p>
        </p:txBody>
      </p:sp>
      <p:sp>
        <p:nvSpPr>
          <p:cNvPr id="17" name="テキスト ボックス 16">
            <a:extLst>
              <a:ext uri="{FF2B5EF4-FFF2-40B4-BE49-F238E27FC236}">
                <a16:creationId xmlns:a16="http://schemas.microsoft.com/office/drawing/2014/main" id="{D96B032B-075F-DA68-0442-41C98D1D0061}"/>
              </a:ext>
            </a:extLst>
          </p:cNvPr>
          <p:cNvSpPr txBox="1"/>
          <p:nvPr/>
        </p:nvSpPr>
        <p:spPr>
          <a:xfrm>
            <a:off x="4640297" y="4319766"/>
            <a:ext cx="4008827" cy="461665"/>
          </a:xfrm>
          <a:prstGeom prst="rect">
            <a:avLst/>
          </a:prstGeom>
          <a:noFill/>
        </p:spPr>
        <p:txBody>
          <a:bodyPr wrap="square">
            <a:spAutoFit/>
          </a:bodyPr>
          <a:lstStyle/>
          <a:p>
            <a:pPr lvl="0" algn="ctr">
              <a:defRPr/>
            </a:pPr>
            <a:r>
              <a:rPr lang="ja-JP" altLang="en-US" sz="1200" b="1">
                <a:solidFill>
                  <a:srgbClr val="47278B"/>
                </a:solidFill>
              </a:rPr>
              <a:t>❸「編集」をタップし、配膳内容を確認したら</a:t>
            </a:r>
            <a:endParaRPr lang="en-US" altLang="ja-JP" sz="1200" b="1">
              <a:solidFill>
                <a:srgbClr val="47278B"/>
              </a:solidFill>
            </a:endParaRPr>
          </a:p>
          <a:p>
            <a:pPr lvl="0" algn="ctr">
              <a:defRPr/>
            </a:pPr>
            <a:r>
              <a:rPr lang="ja-JP" altLang="en-US" sz="1200" b="1">
                <a:solidFill>
                  <a:srgbClr val="47278B"/>
                </a:solidFill>
              </a:rPr>
              <a:t>チェックを入れて「登録」</a:t>
            </a:r>
            <a:endParaRPr lang="en-US" altLang="ja-JP" sz="1200" b="1">
              <a:solidFill>
                <a:srgbClr val="47278B"/>
              </a:solidFill>
            </a:endParaRPr>
          </a:p>
        </p:txBody>
      </p:sp>
      <p:pic>
        <p:nvPicPr>
          <p:cNvPr id="18" name="図 17">
            <a:extLst>
              <a:ext uri="{FF2B5EF4-FFF2-40B4-BE49-F238E27FC236}">
                <a16:creationId xmlns:a16="http://schemas.microsoft.com/office/drawing/2014/main" id="{7974EA48-D533-0AE5-14DD-2CB57E59DF12}"/>
              </a:ext>
            </a:extLst>
          </p:cNvPr>
          <p:cNvPicPr>
            <a:picLocks noChangeAspect="1"/>
          </p:cNvPicPr>
          <p:nvPr/>
        </p:nvPicPr>
        <p:blipFill>
          <a:blip r:embed="rId2">
            <a:extLst>
              <a:ext uri="{28A0092B-C50C-407E-A947-70E740481C1C}">
                <a14:useLocalDpi xmlns:a14="http://schemas.microsoft.com/office/drawing/2010/main" val="0"/>
              </a:ext>
            </a:extLst>
          </a:blip>
          <a:srcRect l="8929" r="8929"/>
          <a:stretch/>
        </p:blipFill>
        <p:spPr>
          <a:xfrm>
            <a:off x="4640297" y="1974572"/>
            <a:ext cx="4014780" cy="2330882"/>
          </a:xfrm>
          <a:prstGeom prst="rect">
            <a:avLst/>
          </a:prstGeom>
          <a:ln>
            <a:solidFill>
              <a:schemeClr val="tx1"/>
            </a:solidFill>
          </a:ln>
        </p:spPr>
      </p:pic>
      <p:sp>
        <p:nvSpPr>
          <p:cNvPr id="19" name="コンテンツ プレースホルダー 2">
            <a:extLst>
              <a:ext uri="{FF2B5EF4-FFF2-40B4-BE49-F238E27FC236}">
                <a16:creationId xmlns:a16="http://schemas.microsoft.com/office/drawing/2014/main" id="{37D909A4-BD80-C35A-4AAB-87AFFFBE26A0}"/>
              </a:ext>
            </a:extLst>
          </p:cNvPr>
          <p:cNvSpPr>
            <a:spLocks noGrp="1"/>
          </p:cNvSpPr>
          <p:nvPr/>
        </p:nvSpPr>
        <p:spPr>
          <a:xfrm>
            <a:off x="342260" y="1109098"/>
            <a:ext cx="8318287" cy="603190"/>
          </a:xfrm>
          <a:prstGeom prst="rect">
            <a:avLst/>
          </a:prstGeom>
          <a:noFill/>
        </p:spPr>
        <p:txBody>
          <a:bodyPr vert="horz" lIns="91440" tIns="45720" rIns="91440" bIns="45720" rtlCol="0">
            <a:normAutofit fontScale="92500"/>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a:t>教職員の方がGIGA端末でポータルを閲覧しながら、配膳時確認を行う想定です。対象者リストを紙で出力することも可能です。</a:t>
            </a:r>
            <a:endParaRPr lang="en-US" altLang="ja-JP" sz="1200"/>
          </a:p>
          <a:p>
            <a:pPr marL="0" indent="0">
              <a:buNone/>
            </a:pPr>
            <a:r>
              <a:rPr lang="ja-JP" altLang="en-US" sz="1200"/>
              <a:t>配膳内容の確認は</a:t>
            </a:r>
            <a:r>
              <a:rPr lang="ja-JP" altLang="en-US" sz="1400" b="1">
                <a:solidFill>
                  <a:schemeClr val="accent6"/>
                </a:solidFill>
              </a:rPr>
              <a:t>「喫食前」に「アレルギー対応が必要な生徒のみ」に行います。</a:t>
            </a:r>
            <a:endParaRPr lang="ja-JP" altLang="en-US" sz="1200" b="1">
              <a:solidFill>
                <a:schemeClr val="accent6"/>
              </a:solidFill>
            </a:endParaRPr>
          </a:p>
        </p:txBody>
      </p:sp>
      <p:sp>
        <p:nvSpPr>
          <p:cNvPr id="3" name="四角形: 角を丸くする 2">
            <a:extLst>
              <a:ext uri="{FF2B5EF4-FFF2-40B4-BE49-F238E27FC236}">
                <a16:creationId xmlns:a16="http://schemas.microsoft.com/office/drawing/2014/main" id="{F46C5024-2120-C70C-94B3-A785F45B630C}"/>
              </a:ext>
            </a:extLst>
          </p:cNvPr>
          <p:cNvSpPr/>
          <p:nvPr/>
        </p:nvSpPr>
        <p:spPr>
          <a:xfrm>
            <a:off x="5355461" y="2696705"/>
            <a:ext cx="541305" cy="1232116"/>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210FB057-608C-D2D2-D3E3-69F33306A223}"/>
              </a:ext>
            </a:extLst>
          </p:cNvPr>
          <p:cNvSpPr/>
          <p:nvPr/>
        </p:nvSpPr>
        <p:spPr>
          <a:xfrm>
            <a:off x="7846350" y="2703861"/>
            <a:ext cx="541305" cy="1232116"/>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2" name="四角形: 角を丸くする 21">
            <a:extLst>
              <a:ext uri="{FF2B5EF4-FFF2-40B4-BE49-F238E27FC236}">
                <a16:creationId xmlns:a16="http://schemas.microsoft.com/office/drawing/2014/main" id="{E253DF05-65C8-18EC-B6E5-AA1A2F8DAF0C}"/>
              </a:ext>
            </a:extLst>
          </p:cNvPr>
          <p:cNvSpPr/>
          <p:nvPr/>
        </p:nvSpPr>
        <p:spPr>
          <a:xfrm>
            <a:off x="8204369" y="2291541"/>
            <a:ext cx="444755" cy="303456"/>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99D49D61-BD1F-4D81-0089-0B498AC39DCB}"/>
              </a:ext>
            </a:extLst>
          </p:cNvPr>
          <p:cNvSpPr/>
          <p:nvPr/>
        </p:nvSpPr>
        <p:spPr>
          <a:xfrm>
            <a:off x="557916" y="1974572"/>
            <a:ext cx="3648374" cy="2330882"/>
          </a:xfrm>
          <a:prstGeom prst="rect">
            <a:avLst/>
          </a:prstGeom>
          <a:solidFill>
            <a:schemeClr val="accent3"/>
          </a:solidFill>
          <a:ln>
            <a:noFill/>
          </a:ln>
        </p:spPr>
        <p:style>
          <a:lnRef idx="2">
            <a:schemeClr val="accent1"/>
          </a:lnRef>
          <a:fillRef idx="1">
            <a:schemeClr val="lt1"/>
          </a:fillRef>
          <a:effectRef idx="0">
            <a:schemeClr val="accent1"/>
          </a:effectRef>
          <a:fontRef idx="minor">
            <a:schemeClr val="dk1"/>
          </a:fontRef>
        </p:style>
        <p:txBody>
          <a:bodyPr rtlCol="0" anchor="ctr"/>
          <a:lstStyle/>
          <a:p>
            <a:r>
              <a:rPr lang="ja-JP" altLang="en-US" sz="1200" b="1" u="sng" dirty="0">
                <a:solidFill>
                  <a:schemeClr val="accent1"/>
                </a:solidFill>
              </a:rPr>
              <a:t>■表示される想定の在籍者</a:t>
            </a:r>
            <a:endParaRPr lang="en-US" altLang="ja-JP" sz="1200" b="1" u="sng" dirty="0">
              <a:solidFill>
                <a:schemeClr val="accent1"/>
              </a:solidFill>
            </a:endParaRPr>
          </a:p>
          <a:p>
            <a:endParaRPr lang="en-US" altLang="ja-JP" b="1" u="sng" dirty="0">
              <a:solidFill>
                <a:schemeClr val="accent1"/>
              </a:solidFill>
            </a:endParaRPr>
          </a:p>
          <a:p>
            <a:r>
              <a:rPr lang="ja-JP" altLang="en-US" sz="1400" b="1" dirty="0"/>
              <a:t>〇〇花子</a:t>
            </a:r>
            <a:endParaRPr lang="en-US" altLang="ja-JP" sz="1400" b="1" dirty="0"/>
          </a:p>
          <a:p>
            <a:r>
              <a:rPr lang="ja-JP" altLang="en-US" sz="1100" dirty="0"/>
              <a:t>喫食パターン：代替食（牛乳なし）、一部家庭弁当</a:t>
            </a:r>
            <a:endParaRPr lang="en-US" altLang="ja-JP" sz="1100" dirty="0"/>
          </a:p>
          <a:p>
            <a:endParaRPr kumimoji="1" lang="en-US" altLang="ja-JP" dirty="0"/>
          </a:p>
          <a:p>
            <a:r>
              <a:rPr lang="ja-JP" altLang="en-US" sz="1400" b="1" dirty="0"/>
              <a:t>〇〇</a:t>
            </a:r>
            <a:r>
              <a:rPr kumimoji="1" lang="ja-JP" altLang="en-US" sz="1400" b="1" dirty="0"/>
              <a:t>かおり</a:t>
            </a:r>
            <a:endParaRPr kumimoji="1" lang="en-US" altLang="ja-JP" sz="1400" b="1" dirty="0"/>
          </a:p>
          <a:p>
            <a:r>
              <a:rPr lang="ja-JP" altLang="en-US" sz="1400" b="1" dirty="0"/>
              <a:t>〇〇ともみ</a:t>
            </a:r>
            <a:endParaRPr kumimoji="1" lang="en-US" altLang="ja-JP" sz="1400" b="1" dirty="0"/>
          </a:p>
          <a:p>
            <a:r>
              <a:rPr kumimoji="1" lang="ja-JP" altLang="en-US" sz="1100" dirty="0"/>
              <a:t>喫食パターン：</a:t>
            </a:r>
            <a:r>
              <a:rPr kumimoji="1" lang="en-US" altLang="ja-JP" sz="1100" dirty="0"/>
              <a:t>【</a:t>
            </a:r>
            <a:r>
              <a:rPr kumimoji="1" lang="ja-JP" altLang="en-US" sz="1100" dirty="0"/>
              <a:t>毎日選択</a:t>
            </a:r>
            <a:r>
              <a:rPr kumimoji="1" lang="en-US" altLang="ja-JP" sz="1100" dirty="0"/>
              <a:t>】</a:t>
            </a:r>
            <a:r>
              <a:rPr kumimoji="1" lang="ja-JP" altLang="en-US" sz="1100" dirty="0"/>
              <a:t>一般食（牛乳あり）、</a:t>
            </a:r>
            <a:endParaRPr kumimoji="1" lang="en-US" altLang="ja-JP" sz="1100" dirty="0"/>
          </a:p>
          <a:p>
            <a:r>
              <a:rPr kumimoji="1" lang="ja-JP" altLang="en-US" sz="1100" dirty="0"/>
              <a:t>一部家庭弁当</a:t>
            </a:r>
          </a:p>
          <a:p>
            <a:endParaRPr kumimoji="1" lang="en-US" altLang="ja-JP" dirty="0"/>
          </a:p>
          <a:p>
            <a:r>
              <a:rPr kumimoji="1" lang="en-US" altLang="ja-JP" sz="800" dirty="0"/>
              <a:t>※</a:t>
            </a:r>
            <a:r>
              <a:rPr kumimoji="1" lang="ja-JP" altLang="en-US" sz="800" dirty="0"/>
              <a:t>名称が「使用不可」</a:t>
            </a:r>
            <a:r>
              <a:rPr lang="ja-JP" altLang="en-US" sz="800" dirty="0"/>
              <a:t>の</a:t>
            </a:r>
            <a:r>
              <a:rPr kumimoji="1" lang="ja-JP" altLang="en-US" sz="800" dirty="0"/>
              <a:t>在籍者は</a:t>
            </a:r>
            <a:r>
              <a:rPr lang="ja-JP" altLang="en-US" sz="800" dirty="0"/>
              <a:t>今回の操作対象外です。</a:t>
            </a:r>
            <a:endParaRPr kumimoji="1" lang="ja-JP" altLang="en-US" sz="800" dirty="0"/>
          </a:p>
        </p:txBody>
      </p:sp>
      <p:graphicFrame>
        <p:nvGraphicFramePr>
          <p:cNvPr id="11" name="表 10">
            <a:extLst>
              <a:ext uri="{FF2B5EF4-FFF2-40B4-BE49-F238E27FC236}">
                <a16:creationId xmlns:a16="http://schemas.microsoft.com/office/drawing/2014/main" id="{68724701-E50C-37A7-191F-6CBC2D4C4EF6}"/>
              </a:ext>
            </a:extLst>
          </p:cNvPr>
          <p:cNvGraphicFramePr>
            <a:graphicFrameLocks noGrp="1"/>
          </p:cNvGraphicFramePr>
          <p:nvPr>
            <p:extLst>
              <p:ext uri="{D42A27DB-BD31-4B8C-83A1-F6EECF244321}">
                <p14:modId xmlns:p14="http://schemas.microsoft.com/office/powerpoint/2010/main" val="666651340"/>
              </p:ext>
            </p:extLst>
          </p:nvPr>
        </p:nvGraphicFramePr>
        <p:xfrm>
          <a:off x="6378352" y="256751"/>
          <a:ext cx="1882244" cy="379915"/>
        </p:xfrm>
        <a:graphic>
          <a:graphicData uri="http://schemas.openxmlformats.org/drawingml/2006/table">
            <a:tbl>
              <a:tblPr firstRow="1" bandRow="1">
                <a:tableStyleId>{5C22544A-7EE6-4342-B048-85BDC9FD1C3A}</a:tableStyleId>
              </a:tblPr>
              <a:tblGrid>
                <a:gridCol w="967810">
                  <a:extLst>
                    <a:ext uri="{9D8B030D-6E8A-4147-A177-3AD203B41FA5}">
                      <a16:colId xmlns:a16="http://schemas.microsoft.com/office/drawing/2014/main" val="1653316506"/>
                    </a:ext>
                  </a:extLst>
                </a:gridCol>
                <a:gridCol w="914434">
                  <a:extLst>
                    <a:ext uri="{9D8B030D-6E8A-4147-A177-3AD203B41FA5}">
                      <a16:colId xmlns:a16="http://schemas.microsoft.com/office/drawing/2014/main" val="459887312"/>
                    </a:ext>
                  </a:extLst>
                </a:gridCol>
              </a:tblGrid>
              <a:tr h="379915">
                <a:tc>
                  <a:txBody>
                    <a:bodyPr/>
                    <a:lstStyle/>
                    <a:p>
                      <a:pPr algn="ctr"/>
                      <a:r>
                        <a:rPr kumimoji="1" lang="ja-JP" altLang="en-US" sz="900">
                          <a:solidFill>
                            <a:schemeClr val="bg1"/>
                          </a:solidFill>
                        </a:rPr>
                        <a:t>操作する</a:t>
                      </a:r>
                      <a:endParaRPr kumimoji="1" lang="en-US" altLang="ja-JP" sz="900">
                        <a:solidFill>
                          <a:schemeClr val="bg1"/>
                        </a:solidFill>
                      </a:endParaRPr>
                    </a:p>
                    <a:p>
                      <a:pPr algn="ctr"/>
                      <a:r>
                        <a:rPr kumimoji="1" lang="ja-JP" altLang="en-US" sz="900">
                          <a:solidFill>
                            <a:schemeClr val="bg1"/>
                          </a:solidFill>
                        </a:rPr>
                        <a:t>アカウント</a:t>
                      </a:r>
                      <a:endParaRPr kumimoji="1" lang="en-US" altLang="ja-JP" sz="900">
                        <a:solidFill>
                          <a:schemeClr val="bg1"/>
                        </a:solidFill>
                      </a:endParaRPr>
                    </a:p>
                  </a:txBody>
                  <a:tcPr anchor="ctr">
                    <a:solidFill>
                      <a:schemeClr val="accent2">
                        <a:lumMod val="75000"/>
                      </a:schemeClr>
                    </a:solidFill>
                  </a:tcPr>
                </a:tc>
                <a:tc>
                  <a:txBody>
                    <a:bodyPr/>
                    <a:lstStyle/>
                    <a:p>
                      <a:pPr algn="ctr"/>
                      <a:r>
                        <a:rPr kumimoji="1" lang="ja-JP" altLang="en-US">
                          <a:solidFill>
                            <a:schemeClr val="tx1"/>
                          </a:solidFill>
                        </a:rPr>
                        <a:t>管理職</a:t>
                      </a:r>
                      <a:endParaRPr kumimoji="1" lang="en-US" altLang="ja-JP">
                        <a:solidFill>
                          <a:schemeClr val="tx1"/>
                        </a:solidFill>
                      </a:endParaRPr>
                    </a:p>
                  </a:txBody>
                  <a:tcPr anchor="ctr">
                    <a:lnR w="38100" cap="flat" cmpd="sng" algn="ctr">
                      <a:solidFill>
                        <a:schemeClr val="bg1"/>
                      </a:solidFill>
                      <a:prstDash val="solid"/>
                      <a:round/>
                      <a:headEnd type="none" w="med" len="med"/>
                      <a:tailEnd type="none" w="med" len="med"/>
                    </a:lnR>
                    <a:solidFill>
                      <a:schemeClr val="accent3"/>
                    </a:solidFill>
                  </a:tcPr>
                </a:tc>
                <a:extLst>
                  <a:ext uri="{0D108BD9-81ED-4DB2-BD59-A6C34878D82A}">
                    <a16:rowId xmlns:a16="http://schemas.microsoft.com/office/drawing/2014/main" val="572408300"/>
                  </a:ext>
                </a:extLst>
              </a:tr>
            </a:tbl>
          </a:graphicData>
        </a:graphic>
      </p:graphicFrame>
    </p:spTree>
    <p:extLst>
      <p:ext uri="{BB962C8B-B14F-4D97-AF65-F5344CB8AC3E}">
        <p14:creationId xmlns:p14="http://schemas.microsoft.com/office/powerpoint/2010/main" val="15536226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24E40-98DC-A8B9-50DF-EE587198AD5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1B8580A-E5E1-FBB5-3566-BE00A479E0B0}"/>
              </a:ext>
            </a:extLst>
          </p:cNvPr>
          <p:cNvSpPr>
            <a:spLocks noGrp="1"/>
          </p:cNvSpPr>
          <p:nvPr>
            <p:ph type="title"/>
          </p:nvPr>
        </p:nvSpPr>
        <p:spPr>
          <a:xfrm>
            <a:off x="419931" y="311115"/>
            <a:ext cx="6356426" cy="329959"/>
          </a:xfrm>
        </p:spPr>
        <p:txBody>
          <a:bodyPr/>
          <a:lstStyle/>
          <a:p>
            <a:r>
              <a:rPr lang="ja-JP" altLang="en-US"/>
              <a:t>お問い合わせ窓口</a:t>
            </a:r>
            <a:endParaRPr kumimoji="1" lang="ja-JP" altLang="en-US"/>
          </a:p>
        </p:txBody>
      </p:sp>
      <p:sp>
        <p:nvSpPr>
          <p:cNvPr id="4" name="スライド番号プレースホルダー 3">
            <a:extLst>
              <a:ext uri="{FF2B5EF4-FFF2-40B4-BE49-F238E27FC236}">
                <a16:creationId xmlns:a16="http://schemas.microsoft.com/office/drawing/2014/main" id="{4A369553-5B20-BD33-BC78-14EBD6AA265B}"/>
              </a:ext>
            </a:extLst>
          </p:cNvPr>
          <p:cNvSpPr>
            <a:spLocks noGrp="1"/>
          </p:cNvSpPr>
          <p:nvPr>
            <p:ph type="sldNum" sz="quarter" idx="12"/>
          </p:nvPr>
        </p:nvSpPr>
        <p:spPr/>
        <p:txBody>
          <a:bodyPr/>
          <a:lstStyle/>
          <a:p>
            <a:fld id="{B5532141-0643-4DAD-B29C-32ADB6799D87}" type="slidenum">
              <a:rPr lang="ja-JP" altLang="en-US" smtClean="0"/>
              <a:pPr/>
              <a:t>29</a:t>
            </a:fld>
            <a:endParaRPr lang="ja-JP" altLang="en-US"/>
          </a:p>
        </p:txBody>
      </p:sp>
      <p:sp>
        <p:nvSpPr>
          <p:cNvPr id="5" name="日付プレースホルダー 4">
            <a:extLst>
              <a:ext uri="{FF2B5EF4-FFF2-40B4-BE49-F238E27FC236}">
                <a16:creationId xmlns:a16="http://schemas.microsoft.com/office/drawing/2014/main" id="{6CF3EE20-38FE-3827-5225-4C33EF037F3F}"/>
              </a:ext>
            </a:extLst>
          </p:cNvPr>
          <p:cNvSpPr>
            <a:spLocks noGrp="1"/>
          </p:cNvSpPr>
          <p:nvPr>
            <p:ph type="dt" sz="half" idx="10"/>
          </p:nvPr>
        </p:nvSpPr>
        <p:spPr/>
        <p:txBody>
          <a:bodyPr/>
          <a:lstStyle/>
          <a:p>
            <a:r>
              <a:rPr kumimoji="1" lang="en-US" altLang="ja-JP"/>
              <a:t>©ABI Inc.</a:t>
            </a:r>
            <a:endParaRPr kumimoji="1" lang="ja-JP" altLang="en-US"/>
          </a:p>
        </p:txBody>
      </p:sp>
      <p:graphicFrame>
        <p:nvGraphicFramePr>
          <p:cNvPr id="6" name="表 5">
            <a:extLst>
              <a:ext uri="{FF2B5EF4-FFF2-40B4-BE49-F238E27FC236}">
                <a16:creationId xmlns:a16="http://schemas.microsoft.com/office/drawing/2014/main" id="{CA5AA357-6E7C-AFF8-95D4-6FC02B7A9965}"/>
              </a:ext>
            </a:extLst>
          </p:cNvPr>
          <p:cNvGraphicFramePr>
            <a:graphicFrameLocks noGrp="1"/>
          </p:cNvGraphicFramePr>
          <p:nvPr>
            <p:extLst>
              <p:ext uri="{D42A27DB-BD31-4B8C-83A1-F6EECF244321}">
                <p14:modId xmlns:p14="http://schemas.microsoft.com/office/powerpoint/2010/main" val="2787092159"/>
              </p:ext>
            </p:extLst>
          </p:nvPr>
        </p:nvGraphicFramePr>
        <p:xfrm>
          <a:off x="676275" y="1051043"/>
          <a:ext cx="7826739" cy="2774713"/>
        </p:xfrm>
        <a:graphic>
          <a:graphicData uri="http://schemas.openxmlformats.org/drawingml/2006/table">
            <a:tbl>
              <a:tblPr firstRow="1" bandRow="1">
                <a:tableStyleId>{2D5ABB26-0587-4C30-8999-92F81FD0307C}</a:tableStyleId>
              </a:tblPr>
              <a:tblGrid>
                <a:gridCol w="1797048">
                  <a:extLst>
                    <a:ext uri="{9D8B030D-6E8A-4147-A177-3AD203B41FA5}">
                      <a16:colId xmlns:a16="http://schemas.microsoft.com/office/drawing/2014/main" val="3348673881"/>
                    </a:ext>
                  </a:extLst>
                </a:gridCol>
                <a:gridCol w="6029691">
                  <a:extLst>
                    <a:ext uri="{9D8B030D-6E8A-4147-A177-3AD203B41FA5}">
                      <a16:colId xmlns:a16="http://schemas.microsoft.com/office/drawing/2014/main" val="1893085315"/>
                    </a:ext>
                  </a:extLst>
                </a:gridCol>
              </a:tblGrid>
              <a:tr h="1828802">
                <a:tc>
                  <a:txBody>
                    <a:bodyPr/>
                    <a:lstStyle/>
                    <a:p>
                      <a:r>
                        <a:rPr kumimoji="1" lang="ja-JP" altLang="en-US" sz="1800" b="1"/>
                        <a:t>サポートサイト</a:t>
                      </a:r>
                    </a:p>
                  </a:txBody>
                  <a:tcPr/>
                </a:tc>
                <a:tc>
                  <a:txBody>
                    <a:bodyPr/>
                    <a:lstStyle/>
                    <a:p>
                      <a:r>
                        <a:rPr kumimoji="1" lang="en-US" altLang="ja-JP" sz="1800" b="1"/>
                        <a:t>https://support.j-kyushoku.city.yokohama.</a:t>
                      </a:r>
                      <a:r>
                        <a:rPr kumimoji="1" lang="en-US" altLang="ja-JP" sz="1800" b="1">
                          <a:solidFill>
                            <a:schemeClr val="tx1"/>
                          </a:solidFill>
                        </a:rPr>
                        <a:t>lg.jp/staff/</a:t>
                      </a:r>
                      <a:br>
                        <a:rPr kumimoji="1" lang="en-US" altLang="ja-JP" sz="1800" b="1">
                          <a:solidFill>
                            <a:schemeClr val="tx1"/>
                          </a:solidFill>
                        </a:rPr>
                      </a:br>
                      <a:br>
                        <a:rPr kumimoji="1" lang="en-US" altLang="ja-JP" sz="1800" b="1">
                          <a:solidFill>
                            <a:schemeClr val="tx1"/>
                          </a:solidFill>
                        </a:rPr>
                      </a:br>
                      <a:r>
                        <a:rPr kumimoji="1" lang="ja-JP" altLang="en-US" sz="1200" b="0">
                          <a:solidFill>
                            <a:schemeClr val="tx1"/>
                          </a:solidFill>
                        </a:rPr>
                        <a:t>業務ウォークスルーにおけるご不明点がございましたら、上記サポートサイトにてお問い合わせいただきますようお願いいたします。</a:t>
                      </a:r>
                      <a:r>
                        <a:rPr kumimoji="1" lang="ja-JP" altLang="en-US" sz="1200" b="0"/>
                        <a:t>頂戴したお問い合わせをもとに、</a:t>
                      </a:r>
                      <a:r>
                        <a:rPr kumimoji="1" lang="en-US" altLang="ja-JP" sz="1200" b="0"/>
                        <a:t>FAQ</a:t>
                      </a:r>
                      <a:r>
                        <a:rPr kumimoji="1" lang="ja-JP" altLang="en-US" sz="1200" b="0"/>
                        <a:t>を更新いたします。</a:t>
                      </a:r>
                      <a:endParaRPr kumimoji="1" lang="en-US" altLang="ja-JP" sz="1200" b="0"/>
                    </a:p>
                    <a:p>
                      <a:r>
                        <a:rPr kumimoji="1" lang="ja-JP" altLang="en-US" sz="1200" b="0"/>
                        <a:t>ほか、マニュアル・動画マニュアル等、給食ポータルのご利用に必要な資材を随時更新する予定ですので、ぜひご覧ください。</a:t>
                      </a:r>
                    </a:p>
                  </a:txBody>
                  <a:tcPr/>
                </a:tc>
                <a:extLst>
                  <a:ext uri="{0D108BD9-81ED-4DB2-BD59-A6C34878D82A}">
                    <a16:rowId xmlns:a16="http://schemas.microsoft.com/office/drawing/2014/main" val="4086969922"/>
                  </a:ext>
                </a:extLst>
              </a:tr>
              <a:tr h="945911">
                <a:tc>
                  <a:txBody>
                    <a:bodyPr/>
                    <a:lstStyle/>
                    <a:p>
                      <a:r>
                        <a:rPr kumimoji="1" lang="ja-JP" altLang="en-US" sz="1800" b="1">
                          <a:solidFill>
                            <a:schemeClr val="bg1"/>
                          </a:solidFill>
                        </a:rPr>
                        <a:t>電話番号</a:t>
                      </a:r>
                    </a:p>
                  </a:txBody>
                  <a:tcPr/>
                </a:tc>
                <a:tc>
                  <a:txBody>
                    <a:bodyPr/>
                    <a:lstStyle/>
                    <a:p>
                      <a:r>
                        <a:rPr kumimoji="1" lang="en-US" altLang="ja-JP" sz="1800" b="1">
                          <a:solidFill>
                            <a:schemeClr val="bg1"/>
                          </a:solidFill>
                        </a:rPr>
                        <a:t>xxx-</a:t>
                      </a:r>
                      <a:r>
                        <a:rPr kumimoji="1" lang="en-US" altLang="ja-JP" sz="1800" b="1" err="1">
                          <a:solidFill>
                            <a:schemeClr val="bg1"/>
                          </a:solidFill>
                        </a:rPr>
                        <a:t>xxxx</a:t>
                      </a:r>
                      <a:r>
                        <a:rPr kumimoji="1" lang="en-US" altLang="ja-JP" sz="1800" b="1">
                          <a:solidFill>
                            <a:schemeClr val="bg1"/>
                          </a:solidFill>
                        </a:rPr>
                        <a:t>-</a:t>
                      </a:r>
                      <a:r>
                        <a:rPr kumimoji="1" lang="en-US" altLang="ja-JP" sz="1800" b="1" err="1">
                          <a:solidFill>
                            <a:schemeClr val="bg1"/>
                          </a:solidFill>
                        </a:rPr>
                        <a:t>xxxx</a:t>
                      </a:r>
                      <a:br>
                        <a:rPr kumimoji="1" lang="en-US" altLang="ja-JP" sz="1800" b="1">
                          <a:solidFill>
                            <a:schemeClr val="bg1"/>
                          </a:solidFill>
                        </a:rPr>
                      </a:br>
                      <a:br>
                        <a:rPr kumimoji="1" lang="en-US" altLang="ja-JP" sz="1800" b="1">
                          <a:solidFill>
                            <a:schemeClr val="bg1"/>
                          </a:solidFill>
                        </a:rPr>
                      </a:br>
                      <a:r>
                        <a:rPr kumimoji="1" lang="ja-JP" altLang="en-US" sz="1200" b="0">
                          <a:solidFill>
                            <a:schemeClr val="bg1"/>
                          </a:solidFill>
                        </a:rPr>
                        <a:t>受付時間：平日</a:t>
                      </a:r>
                      <a:r>
                        <a:rPr kumimoji="1" lang="en-US" altLang="ja-JP" sz="1200" b="0">
                          <a:solidFill>
                            <a:schemeClr val="bg1"/>
                          </a:solidFill>
                        </a:rPr>
                        <a:t>x:xx</a:t>
                      </a:r>
                      <a:r>
                        <a:rPr kumimoji="1" lang="ja-JP" altLang="en-US" sz="1200" b="0">
                          <a:solidFill>
                            <a:schemeClr val="bg1"/>
                          </a:solidFill>
                        </a:rPr>
                        <a:t>～</a:t>
                      </a:r>
                      <a:r>
                        <a:rPr kumimoji="1" lang="en-US" altLang="ja-JP" sz="1200" b="0">
                          <a:solidFill>
                            <a:schemeClr val="bg1"/>
                          </a:solidFill>
                        </a:rPr>
                        <a:t>x:xx</a:t>
                      </a:r>
                      <a:endParaRPr kumimoji="1" lang="ja-JP" altLang="en-US" sz="1800" b="0">
                        <a:solidFill>
                          <a:schemeClr val="bg1"/>
                        </a:solidFill>
                      </a:endParaRPr>
                    </a:p>
                  </a:txBody>
                  <a:tcPr/>
                </a:tc>
                <a:extLst>
                  <a:ext uri="{0D108BD9-81ED-4DB2-BD59-A6C34878D82A}">
                    <a16:rowId xmlns:a16="http://schemas.microsoft.com/office/drawing/2014/main" val="2361475093"/>
                  </a:ext>
                </a:extLst>
              </a:tr>
            </a:tbl>
          </a:graphicData>
        </a:graphic>
      </p:graphicFrame>
      <p:pic>
        <p:nvPicPr>
          <p:cNvPr id="7" name="図 6" descr="QR コード&#10;&#10;AI 生成コンテンツは誤りを含む可能性があります。">
            <a:extLst>
              <a:ext uri="{FF2B5EF4-FFF2-40B4-BE49-F238E27FC236}">
                <a16:creationId xmlns:a16="http://schemas.microsoft.com/office/drawing/2014/main" id="{62E1E4C4-AA1C-D6C8-E952-14BD0BE8B3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9350" y="2740300"/>
            <a:ext cx="1685925" cy="1685925"/>
          </a:xfrm>
          <a:prstGeom prst="rect">
            <a:avLst/>
          </a:prstGeom>
          <a:ln>
            <a:noFill/>
          </a:ln>
        </p:spPr>
      </p:pic>
      <p:sp>
        <p:nvSpPr>
          <p:cNvPr id="8" name="テキスト ボックス 7">
            <a:extLst>
              <a:ext uri="{FF2B5EF4-FFF2-40B4-BE49-F238E27FC236}">
                <a16:creationId xmlns:a16="http://schemas.microsoft.com/office/drawing/2014/main" id="{74DA1A00-8EF7-7291-5AD8-C149E1E6176C}"/>
              </a:ext>
            </a:extLst>
          </p:cNvPr>
          <p:cNvSpPr txBox="1"/>
          <p:nvPr/>
        </p:nvSpPr>
        <p:spPr>
          <a:xfrm>
            <a:off x="2499924" y="4342201"/>
            <a:ext cx="1524776" cy="261610"/>
          </a:xfrm>
          <a:prstGeom prst="rect">
            <a:avLst/>
          </a:prstGeom>
          <a:noFill/>
        </p:spPr>
        <p:txBody>
          <a:bodyPr wrap="none" rtlCol="0">
            <a:spAutoFit/>
          </a:bodyPr>
          <a:lstStyle/>
          <a:p>
            <a:r>
              <a:rPr kumimoji="1" lang="ja-JP" altLang="en-US" sz="1100"/>
              <a:t>▲サポートサイト</a:t>
            </a:r>
            <a:r>
              <a:rPr kumimoji="1" lang="en-US" altLang="ja-JP" sz="1100"/>
              <a:t>QR</a:t>
            </a:r>
            <a:endParaRPr kumimoji="1" lang="ja-JP" altLang="en-US" sz="1100"/>
          </a:p>
        </p:txBody>
      </p:sp>
    </p:spTree>
    <p:extLst>
      <p:ext uri="{BB962C8B-B14F-4D97-AF65-F5344CB8AC3E}">
        <p14:creationId xmlns:p14="http://schemas.microsoft.com/office/powerpoint/2010/main" val="2796965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B40D3-C93C-A7FA-AC06-D677FF64718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1EA3B84-46FB-FAD2-0C3A-D42B5616FE70}"/>
              </a:ext>
            </a:extLst>
          </p:cNvPr>
          <p:cNvSpPr>
            <a:spLocks noGrp="1"/>
          </p:cNvSpPr>
          <p:nvPr>
            <p:ph type="title"/>
          </p:nvPr>
        </p:nvSpPr>
        <p:spPr>
          <a:xfrm>
            <a:off x="419931" y="311115"/>
            <a:ext cx="5678790" cy="329959"/>
          </a:xfrm>
        </p:spPr>
        <p:txBody>
          <a:bodyPr/>
          <a:lstStyle/>
          <a:p>
            <a:r>
              <a:rPr kumimoji="1" lang="ja-JP" altLang="en-US"/>
              <a:t>アレルギー対応業務全体の流れ</a:t>
            </a:r>
          </a:p>
        </p:txBody>
      </p:sp>
      <p:sp>
        <p:nvSpPr>
          <p:cNvPr id="4" name="スライド番号プレースホルダー 3">
            <a:extLst>
              <a:ext uri="{FF2B5EF4-FFF2-40B4-BE49-F238E27FC236}">
                <a16:creationId xmlns:a16="http://schemas.microsoft.com/office/drawing/2014/main" id="{1ECF8887-1BC0-3B1C-AEFC-1A7BA5EFEC43}"/>
              </a:ext>
            </a:extLst>
          </p:cNvPr>
          <p:cNvSpPr>
            <a:spLocks noGrp="1"/>
          </p:cNvSpPr>
          <p:nvPr>
            <p:ph type="sldNum" sz="quarter" idx="12"/>
          </p:nvPr>
        </p:nvSpPr>
        <p:spPr/>
        <p:txBody>
          <a:bodyPr/>
          <a:lstStyle/>
          <a:p>
            <a:fld id="{B5532141-0643-4DAD-B29C-32ADB6799D87}" type="slidenum">
              <a:rPr lang="ja-JP" altLang="en-US" smtClean="0"/>
              <a:pPr/>
              <a:t>3</a:t>
            </a:fld>
            <a:endParaRPr lang="ja-JP" altLang="en-US"/>
          </a:p>
        </p:txBody>
      </p:sp>
      <p:sp>
        <p:nvSpPr>
          <p:cNvPr id="5" name="日付プレースホルダー 4">
            <a:extLst>
              <a:ext uri="{FF2B5EF4-FFF2-40B4-BE49-F238E27FC236}">
                <a16:creationId xmlns:a16="http://schemas.microsoft.com/office/drawing/2014/main" id="{AC66ECF6-C125-BA17-62FF-75228BD6B564}"/>
              </a:ext>
            </a:extLst>
          </p:cNvPr>
          <p:cNvSpPr>
            <a:spLocks noGrp="1"/>
          </p:cNvSpPr>
          <p:nvPr>
            <p:ph type="dt" sz="half" idx="10"/>
          </p:nvPr>
        </p:nvSpPr>
        <p:spPr/>
        <p:txBody>
          <a:bodyPr/>
          <a:lstStyle/>
          <a:p>
            <a:r>
              <a:rPr kumimoji="1" lang="en-US" altLang="ja-JP"/>
              <a:t>©ABI Inc.</a:t>
            </a:r>
            <a:endParaRPr kumimoji="1" lang="ja-JP" altLang="en-US"/>
          </a:p>
        </p:txBody>
      </p:sp>
      <p:pic>
        <p:nvPicPr>
          <p:cNvPr id="118" name="図 117">
            <a:extLst>
              <a:ext uri="{FF2B5EF4-FFF2-40B4-BE49-F238E27FC236}">
                <a16:creationId xmlns:a16="http://schemas.microsoft.com/office/drawing/2014/main" id="{FCA1087B-C1A2-752A-3411-F651BFF1AC1E}"/>
              </a:ext>
            </a:extLst>
          </p:cNvPr>
          <p:cNvPicPr>
            <a:picLocks noChangeAspect="1"/>
          </p:cNvPicPr>
          <p:nvPr/>
        </p:nvPicPr>
        <p:blipFill>
          <a:blip r:embed="rId3"/>
          <a:stretch>
            <a:fillRect/>
          </a:stretch>
        </p:blipFill>
        <p:spPr>
          <a:xfrm>
            <a:off x="209965" y="1385088"/>
            <a:ext cx="8724069" cy="2851837"/>
          </a:xfrm>
          <a:prstGeom prst="rect">
            <a:avLst/>
          </a:prstGeom>
        </p:spPr>
      </p:pic>
      <p:sp>
        <p:nvSpPr>
          <p:cNvPr id="120" name="四角形: 角を丸くする 119">
            <a:extLst>
              <a:ext uri="{FF2B5EF4-FFF2-40B4-BE49-F238E27FC236}">
                <a16:creationId xmlns:a16="http://schemas.microsoft.com/office/drawing/2014/main" id="{6FBC53A4-181B-B37F-9B80-0194747E70BD}"/>
              </a:ext>
            </a:extLst>
          </p:cNvPr>
          <p:cNvSpPr/>
          <p:nvPr/>
        </p:nvSpPr>
        <p:spPr>
          <a:xfrm>
            <a:off x="2343528" y="1562100"/>
            <a:ext cx="5581271" cy="2985391"/>
          </a:xfrm>
          <a:prstGeom prst="roundRect">
            <a:avLst>
              <a:gd name="adj" fmla="val 2462"/>
            </a:avLst>
          </a:prstGeom>
          <a:noFill/>
          <a:ln w="571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四角形: 角を丸くする 120">
            <a:extLst>
              <a:ext uri="{FF2B5EF4-FFF2-40B4-BE49-F238E27FC236}">
                <a16:creationId xmlns:a16="http://schemas.microsoft.com/office/drawing/2014/main" id="{5A7D01B9-4586-7FDB-9057-43ABC63F57BA}"/>
              </a:ext>
            </a:extLst>
          </p:cNvPr>
          <p:cNvSpPr/>
          <p:nvPr/>
        </p:nvSpPr>
        <p:spPr>
          <a:xfrm>
            <a:off x="2968413" y="4390600"/>
            <a:ext cx="4331499" cy="273844"/>
          </a:xfrm>
          <a:prstGeom prst="roundRect">
            <a:avLst>
              <a:gd name="adj" fmla="val 5000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t>業務ウォークスルーでお試しいただくフロー</a:t>
            </a:r>
          </a:p>
        </p:txBody>
      </p:sp>
      <p:sp>
        <p:nvSpPr>
          <p:cNvPr id="122" name="コンテンツ プレースホルダー 2">
            <a:extLst>
              <a:ext uri="{FF2B5EF4-FFF2-40B4-BE49-F238E27FC236}">
                <a16:creationId xmlns:a16="http://schemas.microsoft.com/office/drawing/2014/main" id="{3986D9A1-D6B4-9226-1B09-64C028C8C8C8}"/>
              </a:ext>
            </a:extLst>
          </p:cNvPr>
          <p:cNvSpPr>
            <a:spLocks noGrp="1"/>
          </p:cNvSpPr>
          <p:nvPr/>
        </p:nvSpPr>
        <p:spPr>
          <a:xfrm>
            <a:off x="463418" y="789320"/>
            <a:ext cx="8154802" cy="595768"/>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a:t>横浜市中学校給食用ポータルを用いたアレルギー対応業務の流れは以下の通りです。赤枠箇所を業務ウォークスルー</a:t>
            </a:r>
            <a:endParaRPr lang="en-US" altLang="ja-JP" sz="1200"/>
          </a:p>
          <a:p>
            <a:pPr marL="0" indent="0">
              <a:buNone/>
            </a:pPr>
            <a:r>
              <a:rPr lang="ja-JP" altLang="en-US" sz="1200"/>
              <a:t>でお試しいただきます。業務全体の流れは、集合研修資料をご覧ください。</a:t>
            </a:r>
            <a:endParaRPr kumimoji="1" lang="ja-JP" altLang="en-US" sz="1200"/>
          </a:p>
        </p:txBody>
      </p:sp>
    </p:spTree>
    <p:extLst>
      <p:ext uri="{BB962C8B-B14F-4D97-AF65-F5344CB8AC3E}">
        <p14:creationId xmlns:p14="http://schemas.microsoft.com/office/powerpoint/2010/main" val="3854448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ECB74BD-E695-E348-F7D9-9823CC9E3501}"/>
              </a:ext>
            </a:extLst>
          </p:cNvPr>
          <p:cNvSpPr>
            <a:spLocks noGrp="1"/>
          </p:cNvSpPr>
          <p:nvPr>
            <p:ph type="title"/>
          </p:nvPr>
        </p:nvSpPr>
        <p:spPr/>
        <p:txBody>
          <a:bodyPr/>
          <a:lstStyle/>
          <a:p>
            <a:r>
              <a:rPr kumimoji="1" lang="ja-JP" altLang="en-US"/>
              <a:t>業務ウォークスルーとは</a:t>
            </a:r>
          </a:p>
        </p:txBody>
      </p:sp>
      <p:sp>
        <p:nvSpPr>
          <p:cNvPr id="4" name="スライド番号プレースホルダー 3">
            <a:extLst>
              <a:ext uri="{FF2B5EF4-FFF2-40B4-BE49-F238E27FC236}">
                <a16:creationId xmlns:a16="http://schemas.microsoft.com/office/drawing/2014/main" id="{AB764F5C-68BD-9874-67C4-1D4756BEA1A0}"/>
              </a:ext>
            </a:extLst>
          </p:cNvPr>
          <p:cNvSpPr>
            <a:spLocks noGrp="1"/>
          </p:cNvSpPr>
          <p:nvPr>
            <p:ph type="sldNum" sz="quarter" idx="12"/>
          </p:nvPr>
        </p:nvSpPr>
        <p:spPr/>
        <p:txBody>
          <a:bodyPr/>
          <a:lstStyle/>
          <a:p>
            <a:fld id="{B5532141-0643-4DAD-B29C-32ADB6799D87}" type="slidenum">
              <a:rPr lang="ja-JP" altLang="en-US" smtClean="0"/>
              <a:pPr/>
              <a:t>4</a:t>
            </a:fld>
            <a:endParaRPr lang="ja-JP" altLang="en-US"/>
          </a:p>
        </p:txBody>
      </p:sp>
      <p:sp>
        <p:nvSpPr>
          <p:cNvPr id="5" name="日付プレースホルダー 4">
            <a:extLst>
              <a:ext uri="{FF2B5EF4-FFF2-40B4-BE49-F238E27FC236}">
                <a16:creationId xmlns:a16="http://schemas.microsoft.com/office/drawing/2014/main" id="{CFA7D34F-C893-816E-9774-D17BFD357FAC}"/>
              </a:ext>
            </a:extLst>
          </p:cNvPr>
          <p:cNvSpPr>
            <a:spLocks noGrp="1"/>
          </p:cNvSpPr>
          <p:nvPr>
            <p:ph type="dt" sz="half" idx="10"/>
          </p:nvPr>
        </p:nvSpPr>
        <p:spPr/>
        <p:txBody>
          <a:bodyPr/>
          <a:lstStyle/>
          <a:p>
            <a:r>
              <a:rPr kumimoji="1" lang="en-US" altLang="ja-JP"/>
              <a:t>©ABI Inc.</a:t>
            </a:r>
            <a:endParaRPr kumimoji="1" lang="ja-JP" altLang="en-US"/>
          </a:p>
        </p:txBody>
      </p:sp>
      <p:sp>
        <p:nvSpPr>
          <p:cNvPr id="30" name="コンテンツ プレースホルダー 2">
            <a:extLst>
              <a:ext uri="{FF2B5EF4-FFF2-40B4-BE49-F238E27FC236}">
                <a16:creationId xmlns:a16="http://schemas.microsoft.com/office/drawing/2014/main" id="{31273C98-38A0-4481-B6AC-75BAFC4A21D3}"/>
              </a:ext>
            </a:extLst>
          </p:cNvPr>
          <p:cNvSpPr>
            <a:spLocks noGrp="1"/>
          </p:cNvSpPr>
          <p:nvPr/>
        </p:nvSpPr>
        <p:spPr>
          <a:xfrm>
            <a:off x="463418" y="789320"/>
            <a:ext cx="7781094" cy="483373"/>
          </a:xfrm>
          <a:prstGeom prst="rect">
            <a:avLst/>
          </a:prstGeom>
          <a:noFill/>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kumimoji="1" lang="ja-JP" altLang="en-US" sz="1200"/>
              <a:t>教職員向け集合研修の内容を各校に持ち帰り、実業務に照らし合わせながら共有・確認する期間です。</a:t>
            </a:r>
            <a:endParaRPr kumimoji="1" lang="en-US" altLang="ja-JP" sz="1200"/>
          </a:p>
          <a:p>
            <a:pPr marL="0" indent="0">
              <a:buNone/>
            </a:pPr>
            <a:r>
              <a:rPr lang="ja-JP" altLang="en-US" sz="1200"/>
              <a:t>業務別に、</a:t>
            </a:r>
            <a:r>
              <a:rPr lang="en-US" altLang="ja-JP" sz="1200"/>
              <a:t>2</a:t>
            </a:r>
            <a:r>
              <a:rPr lang="ja-JP" altLang="en-US" sz="1200"/>
              <a:t>つのタームに分けて実施します（次ページの「スケジュール」を参照）。</a:t>
            </a:r>
            <a:endParaRPr kumimoji="1" lang="ja-JP" altLang="en-US" sz="1200"/>
          </a:p>
        </p:txBody>
      </p:sp>
      <p:pic>
        <p:nvPicPr>
          <p:cNvPr id="31" name="図 30" descr="挿絵 が含まれている画像&#10;&#10;AI 生成コンテンツは誤りを含む可能性があります。">
            <a:extLst>
              <a:ext uri="{FF2B5EF4-FFF2-40B4-BE49-F238E27FC236}">
                <a16:creationId xmlns:a16="http://schemas.microsoft.com/office/drawing/2014/main" id="{3DFC3325-1387-257B-14F3-475B9DBF94FA}"/>
              </a:ext>
            </a:extLst>
          </p:cNvPr>
          <p:cNvPicPr>
            <a:picLocks noChangeAspect="1"/>
          </p:cNvPicPr>
          <p:nvPr/>
        </p:nvPicPr>
        <p:blipFill>
          <a:blip r:embed="rId2">
            <a:extLst>
              <a:ext uri="{28A0092B-C50C-407E-A947-70E740481C1C}">
                <a14:useLocalDpi xmlns:a14="http://schemas.microsoft.com/office/drawing/2010/main" val="0"/>
              </a:ext>
            </a:extLst>
          </a:blip>
          <a:srcRect b="50000"/>
          <a:stretch>
            <a:fillRect/>
          </a:stretch>
        </p:blipFill>
        <p:spPr>
          <a:xfrm>
            <a:off x="6880488" y="1846362"/>
            <a:ext cx="1236462" cy="1811845"/>
          </a:xfrm>
          <a:prstGeom prst="rect">
            <a:avLst/>
          </a:prstGeom>
        </p:spPr>
      </p:pic>
      <p:pic>
        <p:nvPicPr>
          <p:cNvPr id="32" name="図 31" descr="テキスト が含まれている画像&#10;&#10;AI 生成コンテンツは誤りを含む可能性があります。">
            <a:extLst>
              <a:ext uri="{FF2B5EF4-FFF2-40B4-BE49-F238E27FC236}">
                <a16:creationId xmlns:a16="http://schemas.microsoft.com/office/drawing/2014/main" id="{32564A24-39A2-4AE7-97D9-F7BDF7EC48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390" y="1764060"/>
            <a:ext cx="2113472" cy="2002237"/>
          </a:xfrm>
          <a:prstGeom prst="rect">
            <a:avLst/>
          </a:prstGeom>
        </p:spPr>
      </p:pic>
      <p:sp>
        <p:nvSpPr>
          <p:cNvPr id="33" name="二等辺三角形 32">
            <a:extLst>
              <a:ext uri="{FF2B5EF4-FFF2-40B4-BE49-F238E27FC236}">
                <a16:creationId xmlns:a16="http://schemas.microsoft.com/office/drawing/2014/main" id="{8441AE8C-B4B3-D469-D6C9-31CCE89A886C}"/>
              </a:ext>
            </a:extLst>
          </p:cNvPr>
          <p:cNvSpPr/>
          <p:nvPr/>
        </p:nvSpPr>
        <p:spPr>
          <a:xfrm rot="5400000">
            <a:off x="3049046" y="2780317"/>
            <a:ext cx="424129" cy="195379"/>
          </a:xfrm>
          <a:prstGeom prst="triangl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685800" rtl="0" eaLnBrk="1" latinLnBrk="0" hangingPunct="1">
              <a:defRPr kumimoji="1" sz="1350" kern="1200">
                <a:solidFill>
                  <a:schemeClr val="lt1"/>
                </a:solidFill>
                <a:latin typeface="+mn-lt"/>
                <a:ea typeface="+mn-ea"/>
                <a:cs typeface="+mn-cs"/>
              </a:defRPr>
            </a:lvl1pPr>
            <a:lvl2pPr marL="342900" algn="l" defTabSz="685800" rtl="0" eaLnBrk="1" latinLnBrk="0" hangingPunct="1">
              <a:defRPr kumimoji="1" sz="1350" kern="1200">
                <a:solidFill>
                  <a:schemeClr val="lt1"/>
                </a:solidFill>
                <a:latin typeface="+mn-lt"/>
                <a:ea typeface="+mn-ea"/>
                <a:cs typeface="+mn-cs"/>
              </a:defRPr>
            </a:lvl2pPr>
            <a:lvl3pPr marL="685800" algn="l" defTabSz="685800" rtl="0" eaLnBrk="1" latinLnBrk="0" hangingPunct="1">
              <a:defRPr kumimoji="1" sz="1350" kern="1200">
                <a:solidFill>
                  <a:schemeClr val="lt1"/>
                </a:solidFill>
                <a:latin typeface="+mn-lt"/>
                <a:ea typeface="+mn-ea"/>
                <a:cs typeface="+mn-cs"/>
              </a:defRPr>
            </a:lvl3pPr>
            <a:lvl4pPr marL="1028700" algn="l" defTabSz="685800" rtl="0" eaLnBrk="1" latinLnBrk="0" hangingPunct="1">
              <a:defRPr kumimoji="1" sz="1350" kern="1200">
                <a:solidFill>
                  <a:schemeClr val="lt1"/>
                </a:solidFill>
                <a:latin typeface="+mn-lt"/>
                <a:ea typeface="+mn-ea"/>
                <a:cs typeface="+mn-cs"/>
              </a:defRPr>
            </a:lvl4pPr>
            <a:lvl5pPr marL="1371600" algn="l" defTabSz="685800" rtl="0" eaLnBrk="1" latinLnBrk="0" hangingPunct="1">
              <a:defRPr kumimoji="1" sz="1350" kern="1200">
                <a:solidFill>
                  <a:schemeClr val="lt1"/>
                </a:solidFill>
                <a:latin typeface="+mn-lt"/>
                <a:ea typeface="+mn-ea"/>
                <a:cs typeface="+mn-cs"/>
              </a:defRPr>
            </a:lvl5pPr>
            <a:lvl6pPr marL="1714500" algn="l" defTabSz="685800" rtl="0" eaLnBrk="1" latinLnBrk="0" hangingPunct="1">
              <a:defRPr kumimoji="1" sz="1350" kern="1200">
                <a:solidFill>
                  <a:schemeClr val="lt1"/>
                </a:solidFill>
                <a:latin typeface="+mn-lt"/>
                <a:ea typeface="+mn-ea"/>
                <a:cs typeface="+mn-cs"/>
              </a:defRPr>
            </a:lvl6pPr>
            <a:lvl7pPr marL="2057400" algn="l" defTabSz="685800" rtl="0" eaLnBrk="1" latinLnBrk="0" hangingPunct="1">
              <a:defRPr kumimoji="1" sz="1350" kern="1200">
                <a:solidFill>
                  <a:schemeClr val="lt1"/>
                </a:solidFill>
                <a:latin typeface="+mn-lt"/>
                <a:ea typeface="+mn-ea"/>
                <a:cs typeface="+mn-cs"/>
              </a:defRPr>
            </a:lvl7pPr>
            <a:lvl8pPr marL="2400300" algn="l" defTabSz="685800" rtl="0" eaLnBrk="1" latinLnBrk="0" hangingPunct="1">
              <a:defRPr kumimoji="1" sz="1350" kern="1200">
                <a:solidFill>
                  <a:schemeClr val="lt1"/>
                </a:solidFill>
                <a:latin typeface="+mn-lt"/>
                <a:ea typeface="+mn-ea"/>
                <a:cs typeface="+mn-cs"/>
              </a:defRPr>
            </a:lvl8pPr>
            <a:lvl9pPr marL="2743200" algn="l" defTabSz="685800" rtl="0" eaLnBrk="1" latinLnBrk="0" hangingPunct="1">
              <a:defRPr kumimoji="1" sz="1350" kern="1200">
                <a:solidFill>
                  <a:schemeClr val="lt1"/>
                </a:solidFill>
                <a:latin typeface="+mn-lt"/>
                <a:ea typeface="+mn-ea"/>
                <a:cs typeface="+mn-cs"/>
              </a:defRPr>
            </a:lvl9pPr>
          </a:lstStyle>
          <a:p>
            <a:pPr algn="ctr"/>
            <a:endParaRPr kumimoji="1" lang="ja-JP" altLang="en-US"/>
          </a:p>
        </p:txBody>
      </p:sp>
      <p:sp>
        <p:nvSpPr>
          <p:cNvPr id="34" name="二等辺三角形 33">
            <a:extLst>
              <a:ext uri="{FF2B5EF4-FFF2-40B4-BE49-F238E27FC236}">
                <a16:creationId xmlns:a16="http://schemas.microsoft.com/office/drawing/2014/main" id="{38D9ABC2-1C0B-5DB8-7542-ED671BA61727}"/>
              </a:ext>
            </a:extLst>
          </p:cNvPr>
          <p:cNvSpPr/>
          <p:nvPr/>
        </p:nvSpPr>
        <p:spPr>
          <a:xfrm rot="5400000">
            <a:off x="6100571" y="2780317"/>
            <a:ext cx="424129" cy="195379"/>
          </a:xfrm>
          <a:prstGeom prst="triangl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685800" rtl="0" eaLnBrk="1" latinLnBrk="0" hangingPunct="1">
              <a:defRPr kumimoji="1" sz="1350" kern="1200">
                <a:solidFill>
                  <a:schemeClr val="lt1"/>
                </a:solidFill>
                <a:latin typeface="+mn-lt"/>
                <a:ea typeface="+mn-ea"/>
                <a:cs typeface="+mn-cs"/>
              </a:defRPr>
            </a:lvl1pPr>
            <a:lvl2pPr marL="342900" algn="l" defTabSz="685800" rtl="0" eaLnBrk="1" latinLnBrk="0" hangingPunct="1">
              <a:defRPr kumimoji="1" sz="1350" kern="1200">
                <a:solidFill>
                  <a:schemeClr val="lt1"/>
                </a:solidFill>
                <a:latin typeface="+mn-lt"/>
                <a:ea typeface="+mn-ea"/>
                <a:cs typeface="+mn-cs"/>
              </a:defRPr>
            </a:lvl2pPr>
            <a:lvl3pPr marL="685800" algn="l" defTabSz="685800" rtl="0" eaLnBrk="1" latinLnBrk="0" hangingPunct="1">
              <a:defRPr kumimoji="1" sz="1350" kern="1200">
                <a:solidFill>
                  <a:schemeClr val="lt1"/>
                </a:solidFill>
                <a:latin typeface="+mn-lt"/>
                <a:ea typeface="+mn-ea"/>
                <a:cs typeface="+mn-cs"/>
              </a:defRPr>
            </a:lvl3pPr>
            <a:lvl4pPr marL="1028700" algn="l" defTabSz="685800" rtl="0" eaLnBrk="1" latinLnBrk="0" hangingPunct="1">
              <a:defRPr kumimoji="1" sz="1350" kern="1200">
                <a:solidFill>
                  <a:schemeClr val="lt1"/>
                </a:solidFill>
                <a:latin typeface="+mn-lt"/>
                <a:ea typeface="+mn-ea"/>
                <a:cs typeface="+mn-cs"/>
              </a:defRPr>
            </a:lvl4pPr>
            <a:lvl5pPr marL="1371600" algn="l" defTabSz="685800" rtl="0" eaLnBrk="1" latinLnBrk="0" hangingPunct="1">
              <a:defRPr kumimoji="1" sz="1350" kern="1200">
                <a:solidFill>
                  <a:schemeClr val="lt1"/>
                </a:solidFill>
                <a:latin typeface="+mn-lt"/>
                <a:ea typeface="+mn-ea"/>
                <a:cs typeface="+mn-cs"/>
              </a:defRPr>
            </a:lvl5pPr>
            <a:lvl6pPr marL="1714500" algn="l" defTabSz="685800" rtl="0" eaLnBrk="1" latinLnBrk="0" hangingPunct="1">
              <a:defRPr kumimoji="1" sz="1350" kern="1200">
                <a:solidFill>
                  <a:schemeClr val="lt1"/>
                </a:solidFill>
                <a:latin typeface="+mn-lt"/>
                <a:ea typeface="+mn-ea"/>
                <a:cs typeface="+mn-cs"/>
              </a:defRPr>
            </a:lvl6pPr>
            <a:lvl7pPr marL="2057400" algn="l" defTabSz="685800" rtl="0" eaLnBrk="1" latinLnBrk="0" hangingPunct="1">
              <a:defRPr kumimoji="1" sz="1350" kern="1200">
                <a:solidFill>
                  <a:schemeClr val="lt1"/>
                </a:solidFill>
                <a:latin typeface="+mn-lt"/>
                <a:ea typeface="+mn-ea"/>
                <a:cs typeface="+mn-cs"/>
              </a:defRPr>
            </a:lvl7pPr>
            <a:lvl8pPr marL="2400300" algn="l" defTabSz="685800" rtl="0" eaLnBrk="1" latinLnBrk="0" hangingPunct="1">
              <a:defRPr kumimoji="1" sz="1350" kern="1200">
                <a:solidFill>
                  <a:schemeClr val="lt1"/>
                </a:solidFill>
                <a:latin typeface="+mn-lt"/>
                <a:ea typeface="+mn-ea"/>
                <a:cs typeface="+mn-cs"/>
              </a:defRPr>
            </a:lvl8pPr>
            <a:lvl9pPr marL="2743200" algn="l" defTabSz="685800" rtl="0" eaLnBrk="1" latinLnBrk="0" hangingPunct="1">
              <a:defRPr kumimoji="1" sz="1350" kern="1200">
                <a:solidFill>
                  <a:schemeClr val="lt1"/>
                </a:solidFill>
                <a:latin typeface="+mn-lt"/>
                <a:ea typeface="+mn-ea"/>
                <a:cs typeface="+mn-cs"/>
              </a:defRPr>
            </a:lvl9pPr>
          </a:lstStyle>
          <a:p>
            <a:pPr algn="ctr"/>
            <a:endParaRPr kumimoji="1" lang="ja-JP" altLang="en-US"/>
          </a:p>
        </p:txBody>
      </p:sp>
      <p:grpSp>
        <p:nvGrpSpPr>
          <p:cNvPr id="42" name="グループ化 41">
            <a:extLst>
              <a:ext uri="{FF2B5EF4-FFF2-40B4-BE49-F238E27FC236}">
                <a16:creationId xmlns:a16="http://schemas.microsoft.com/office/drawing/2014/main" id="{18234D8A-8E6C-8F5E-6B28-43C5D8CE5756}"/>
              </a:ext>
            </a:extLst>
          </p:cNvPr>
          <p:cNvGrpSpPr/>
          <p:nvPr/>
        </p:nvGrpSpPr>
        <p:grpSpPr>
          <a:xfrm>
            <a:off x="3568727" y="1846362"/>
            <a:ext cx="2030112" cy="1763138"/>
            <a:chOff x="3625877" y="1913037"/>
            <a:chExt cx="2030112" cy="1763138"/>
          </a:xfrm>
        </p:grpSpPr>
        <p:grpSp>
          <p:nvGrpSpPr>
            <p:cNvPr id="35" name="グループ化 34">
              <a:extLst>
                <a:ext uri="{FF2B5EF4-FFF2-40B4-BE49-F238E27FC236}">
                  <a16:creationId xmlns:a16="http://schemas.microsoft.com/office/drawing/2014/main" id="{1C6B7352-1712-552F-36F1-699624E20DE5}"/>
                </a:ext>
              </a:extLst>
            </p:cNvPr>
            <p:cNvGrpSpPr/>
            <p:nvPr/>
          </p:nvGrpSpPr>
          <p:grpSpPr>
            <a:xfrm>
              <a:off x="3625877" y="1913037"/>
              <a:ext cx="2030112" cy="1763138"/>
              <a:chOff x="4754714" y="2150555"/>
              <a:chExt cx="2682572" cy="2329795"/>
            </a:xfrm>
          </p:grpSpPr>
          <p:pic>
            <p:nvPicPr>
              <p:cNvPr id="36" name="図 35" descr="アイコン&#10;&#10;AI 生成コンテンツは誤りを含む可能性があります。">
                <a:extLst>
                  <a:ext uri="{FF2B5EF4-FFF2-40B4-BE49-F238E27FC236}">
                    <a16:creationId xmlns:a16="http://schemas.microsoft.com/office/drawing/2014/main" id="{054F15C4-4B08-383F-C086-8933CC1504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4714" y="2150555"/>
                <a:ext cx="2682572" cy="2329795"/>
              </a:xfrm>
              <a:prstGeom prst="rect">
                <a:avLst/>
              </a:prstGeom>
            </p:spPr>
          </p:pic>
          <p:sp>
            <p:nvSpPr>
              <p:cNvPr id="37" name="楕円 36">
                <a:extLst>
                  <a:ext uri="{FF2B5EF4-FFF2-40B4-BE49-F238E27FC236}">
                    <a16:creationId xmlns:a16="http://schemas.microsoft.com/office/drawing/2014/main" id="{106D5CD5-B7DA-8D83-E229-C6363E8EB766}"/>
                  </a:ext>
                </a:extLst>
              </p:cNvPr>
              <p:cNvSpPr/>
              <p:nvPr/>
            </p:nvSpPr>
            <p:spPr>
              <a:xfrm>
                <a:off x="4820484" y="2370667"/>
                <a:ext cx="835249" cy="84666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8" name="テキスト ボックス 37">
              <a:extLst>
                <a:ext uri="{FF2B5EF4-FFF2-40B4-BE49-F238E27FC236}">
                  <a16:creationId xmlns:a16="http://schemas.microsoft.com/office/drawing/2014/main" id="{DA0E2C33-2006-60EC-DE0E-A1795301EF0D}"/>
                </a:ext>
              </a:extLst>
            </p:cNvPr>
            <p:cNvSpPr txBox="1"/>
            <p:nvPr/>
          </p:nvSpPr>
          <p:spPr>
            <a:xfrm>
              <a:off x="3806846" y="2079613"/>
              <a:ext cx="431529" cy="707886"/>
            </a:xfrm>
            <a:prstGeom prst="rect">
              <a:avLst/>
            </a:prstGeom>
            <a:noFill/>
          </p:spPr>
          <p:txBody>
            <a:bodyPr wrap="square" rtlCol="0">
              <a:spAutoFit/>
            </a:bodyPr>
            <a:lstStyle/>
            <a:p>
              <a:pPr algn="ctr"/>
              <a:r>
                <a:rPr kumimoji="1" lang="ja-JP" altLang="en-US" sz="4000" b="1">
                  <a:solidFill>
                    <a:srgbClr val="3D8DCC"/>
                  </a:solidFill>
                </a:rPr>
                <a:t>？</a:t>
              </a:r>
            </a:p>
          </p:txBody>
        </p:sp>
      </p:grpSp>
      <p:sp>
        <p:nvSpPr>
          <p:cNvPr id="39" name="テキスト ボックス 38">
            <a:extLst>
              <a:ext uri="{FF2B5EF4-FFF2-40B4-BE49-F238E27FC236}">
                <a16:creationId xmlns:a16="http://schemas.microsoft.com/office/drawing/2014/main" id="{2F2EA5B9-376D-5770-D08D-94BD79E8ED39}"/>
              </a:ext>
            </a:extLst>
          </p:cNvPr>
          <p:cNvSpPr txBox="1"/>
          <p:nvPr/>
        </p:nvSpPr>
        <p:spPr>
          <a:xfrm>
            <a:off x="217230" y="3902616"/>
            <a:ext cx="3141570" cy="523220"/>
          </a:xfrm>
          <a:prstGeom prst="rect">
            <a:avLst/>
          </a:prstGeom>
          <a:noFill/>
        </p:spPr>
        <p:txBody>
          <a:bodyPr wrap="square">
            <a:spAutoFit/>
          </a:bodyPr>
          <a:lstStyle/>
          <a:p>
            <a:pPr algn="ctr"/>
            <a:r>
              <a:rPr lang="ja-JP" altLang="en-US" sz="1400" b="1">
                <a:solidFill>
                  <a:schemeClr val="accent1"/>
                </a:solidFill>
              </a:rPr>
              <a:t>研修の内容を各校へ持ち帰り</a:t>
            </a:r>
            <a:endParaRPr lang="en-US" altLang="ja-JP" sz="1400" b="1">
              <a:solidFill>
                <a:schemeClr val="accent1"/>
              </a:solidFill>
            </a:endParaRPr>
          </a:p>
          <a:p>
            <a:pPr algn="ctr"/>
            <a:r>
              <a:rPr lang="ja-JP" altLang="en-US" sz="1400" b="1">
                <a:solidFill>
                  <a:schemeClr val="accent1"/>
                </a:solidFill>
              </a:rPr>
              <a:t>実業務に照らし合わせる</a:t>
            </a:r>
          </a:p>
        </p:txBody>
      </p:sp>
      <p:sp>
        <p:nvSpPr>
          <p:cNvPr id="40" name="テキスト ボックス 39">
            <a:extLst>
              <a:ext uri="{FF2B5EF4-FFF2-40B4-BE49-F238E27FC236}">
                <a16:creationId xmlns:a16="http://schemas.microsoft.com/office/drawing/2014/main" id="{84359482-7E3E-1C98-6D76-0BDBEE43351B}"/>
              </a:ext>
            </a:extLst>
          </p:cNvPr>
          <p:cNvSpPr txBox="1"/>
          <p:nvPr/>
        </p:nvSpPr>
        <p:spPr>
          <a:xfrm>
            <a:off x="3170986" y="3902616"/>
            <a:ext cx="3141570" cy="523220"/>
          </a:xfrm>
          <a:prstGeom prst="rect">
            <a:avLst/>
          </a:prstGeom>
          <a:noFill/>
        </p:spPr>
        <p:txBody>
          <a:bodyPr wrap="square">
            <a:spAutoFit/>
          </a:bodyPr>
          <a:lstStyle/>
          <a:p>
            <a:pPr algn="ctr"/>
            <a:r>
              <a:rPr lang="ja-JP" altLang="en-US" sz="1400" b="1">
                <a:solidFill>
                  <a:schemeClr val="accent1"/>
                </a:solidFill>
              </a:rPr>
              <a:t>各校で出た不明点を</a:t>
            </a:r>
            <a:endParaRPr lang="en-US" altLang="ja-JP" sz="1400" b="1">
              <a:solidFill>
                <a:schemeClr val="accent1"/>
              </a:solidFill>
            </a:endParaRPr>
          </a:p>
          <a:p>
            <a:pPr algn="ctr"/>
            <a:r>
              <a:rPr lang="ja-JP" altLang="en-US" sz="1400" b="1">
                <a:solidFill>
                  <a:schemeClr val="accent1"/>
                </a:solidFill>
              </a:rPr>
              <a:t>サポートサイトでお問い合わせ</a:t>
            </a:r>
          </a:p>
        </p:txBody>
      </p:sp>
      <p:sp>
        <p:nvSpPr>
          <p:cNvPr id="41" name="テキスト ボックス 40">
            <a:extLst>
              <a:ext uri="{FF2B5EF4-FFF2-40B4-BE49-F238E27FC236}">
                <a16:creationId xmlns:a16="http://schemas.microsoft.com/office/drawing/2014/main" id="{E8BDA142-F87C-FE79-70F0-D09EA9E40578}"/>
              </a:ext>
            </a:extLst>
          </p:cNvPr>
          <p:cNvSpPr txBox="1"/>
          <p:nvPr/>
        </p:nvSpPr>
        <p:spPr>
          <a:xfrm>
            <a:off x="5915865" y="3902616"/>
            <a:ext cx="3141570" cy="523220"/>
          </a:xfrm>
          <a:prstGeom prst="rect">
            <a:avLst/>
          </a:prstGeom>
          <a:noFill/>
        </p:spPr>
        <p:txBody>
          <a:bodyPr wrap="square">
            <a:spAutoFit/>
          </a:bodyPr>
          <a:lstStyle/>
          <a:p>
            <a:pPr algn="ctr"/>
            <a:r>
              <a:rPr lang="ja-JP" altLang="en-US" sz="1400" b="1">
                <a:solidFill>
                  <a:schemeClr val="accent1"/>
                </a:solidFill>
              </a:rPr>
              <a:t>頂いたお問い合わせは</a:t>
            </a:r>
            <a:endParaRPr lang="en-US" altLang="ja-JP" sz="1400" b="1">
              <a:solidFill>
                <a:schemeClr val="accent1"/>
              </a:solidFill>
            </a:endParaRPr>
          </a:p>
          <a:p>
            <a:pPr algn="ctr"/>
            <a:r>
              <a:rPr lang="ja-JP" altLang="en-US" sz="1400" b="1">
                <a:solidFill>
                  <a:schemeClr val="accent1"/>
                </a:solidFill>
              </a:rPr>
              <a:t>回答したうえで</a:t>
            </a:r>
            <a:r>
              <a:rPr lang="en-US" altLang="ja-JP" sz="1400" b="1">
                <a:solidFill>
                  <a:schemeClr val="accent1"/>
                </a:solidFill>
              </a:rPr>
              <a:t>FAQ</a:t>
            </a:r>
            <a:r>
              <a:rPr lang="ja-JP" altLang="en-US" sz="1400" b="1">
                <a:solidFill>
                  <a:schemeClr val="accent1"/>
                </a:solidFill>
              </a:rPr>
              <a:t>に追加</a:t>
            </a:r>
          </a:p>
        </p:txBody>
      </p:sp>
    </p:spTree>
    <p:extLst>
      <p:ext uri="{BB962C8B-B14F-4D97-AF65-F5344CB8AC3E}">
        <p14:creationId xmlns:p14="http://schemas.microsoft.com/office/powerpoint/2010/main" val="3730973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979B1-ACAE-FE6E-D99E-C6B7A51CC78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692A5FA-D53F-F395-4CA4-DD157FA6BDF5}"/>
              </a:ext>
            </a:extLst>
          </p:cNvPr>
          <p:cNvSpPr>
            <a:spLocks noGrp="1"/>
          </p:cNvSpPr>
          <p:nvPr>
            <p:ph type="title"/>
          </p:nvPr>
        </p:nvSpPr>
        <p:spPr>
          <a:xfrm>
            <a:off x="419931" y="311115"/>
            <a:ext cx="6454398" cy="329959"/>
          </a:xfrm>
        </p:spPr>
        <p:txBody>
          <a:bodyPr/>
          <a:lstStyle/>
          <a:p>
            <a:r>
              <a:rPr lang="ja-JP" altLang="en-US"/>
              <a:t>スケジュール</a:t>
            </a:r>
            <a:endParaRPr kumimoji="1" lang="ja-JP" altLang="en-US"/>
          </a:p>
        </p:txBody>
      </p:sp>
      <p:sp>
        <p:nvSpPr>
          <p:cNvPr id="4" name="スライド番号プレースホルダー 3">
            <a:extLst>
              <a:ext uri="{FF2B5EF4-FFF2-40B4-BE49-F238E27FC236}">
                <a16:creationId xmlns:a16="http://schemas.microsoft.com/office/drawing/2014/main" id="{0F5EED17-BA80-A484-2E24-5BFB21B71F76}"/>
              </a:ext>
            </a:extLst>
          </p:cNvPr>
          <p:cNvSpPr>
            <a:spLocks noGrp="1"/>
          </p:cNvSpPr>
          <p:nvPr>
            <p:ph type="sldNum" sz="quarter" idx="12"/>
          </p:nvPr>
        </p:nvSpPr>
        <p:spPr/>
        <p:txBody>
          <a:bodyPr/>
          <a:lstStyle/>
          <a:p>
            <a:fld id="{B5532141-0643-4DAD-B29C-32ADB6799D87}" type="slidenum">
              <a:rPr lang="ja-JP" altLang="en-US" smtClean="0"/>
              <a:pPr/>
              <a:t>5</a:t>
            </a:fld>
            <a:endParaRPr lang="ja-JP" altLang="en-US"/>
          </a:p>
        </p:txBody>
      </p:sp>
      <p:sp>
        <p:nvSpPr>
          <p:cNvPr id="5" name="日付プレースホルダー 4">
            <a:extLst>
              <a:ext uri="{FF2B5EF4-FFF2-40B4-BE49-F238E27FC236}">
                <a16:creationId xmlns:a16="http://schemas.microsoft.com/office/drawing/2014/main" id="{B36CD060-A8D4-977F-B586-4DC72A089142}"/>
              </a:ext>
            </a:extLst>
          </p:cNvPr>
          <p:cNvSpPr>
            <a:spLocks noGrp="1"/>
          </p:cNvSpPr>
          <p:nvPr>
            <p:ph type="dt" sz="half" idx="10"/>
          </p:nvPr>
        </p:nvSpPr>
        <p:spPr/>
        <p:txBody>
          <a:bodyPr/>
          <a:lstStyle/>
          <a:p>
            <a:r>
              <a:rPr kumimoji="1" lang="en-US" altLang="ja-JP"/>
              <a:t>©ABI Inc.</a:t>
            </a:r>
            <a:endParaRPr kumimoji="1" lang="ja-JP" altLang="en-US"/>
          </a:p>
        </p:txBody>
      </p:sp>
      <p:graphicFrame>
        <p:nvGraphicFramePr>
          <p:cNvPr id="6" name="表 5">
            <a:extLst>
              <a:ext uri="{FF2B5EF4-FFF2-40B4-BE49-F238E27FC236}">
                <a16:creationId xmlns:a16="http://schemas.microsoft.com/office/drawing/2014/main" id="{A3E22593-44A2-EDA9-B31D-49A5262A9820}"/>
              </a:ext>
            </a:extLst>
          </p:cNvPr>
          <p:cNvGraphicFramePr>
            <a:graphicFrameLocks noGrp="1"/>
          </p:cNvGraphicFramePr>
          <p:nvPr>
            <p:extLst>
              <p:ext uri="{D42A27DB-BD31-4B8C-83A1-F6EECF244321}">
                <p14:modId xmlns:p14="http://schemas.microsoft.com/office/powerpoint/2010/main" val="2179190253"/>
              </p:ext>
            </p:extLst>
          </p:nvPr>
        </p:nvGraphicFramePr>
        <p:xfrm>
          <a:off x="178330" y="1356021"/>
          <a:ext cx="8787340" cy="3284590"/>
        </p:xfrm>
        <a:graphic>
          <a:graphicData uri="http://schemas.openxmlformats.org/drawingml/2006/table">
            <a:tbl>
              <a:tblPr firstRow="1" bandRow="1">
                <a:tableStyleId>{5C22544A-7EE6-4342-B048-85BDC9FD1C3A}</a:tableStyleId>
              </a:tblPr>
              <a:tblGrid>
                <a:gridCol w="1757468">
                  <a:extLst>
                    <a:ext uri="{9D8B030D-6E8A-4147-A177-3AD203B41FA5}">
                      <a16:colId xmlns:a16="http://schemas.microsoft.com/office/drawing/2014/main" val="903587617"/>
                    </a:ext>
                  </a:extLst>
                </a:gridCol>
                <a:gridCol w="1757468">
                  <a:extLst>
                    <a:ext uri="{9D8B030D-6E8A-4147-A177-3AD203B41FA5}">
                      <a16:colId xmlns:a16="http://schemas.microsoft.com/office/drawing/2014/main" val="3532714952"/>
                    </a:ext>
                  </a:extLst>
                </a:gridCol>
                <a:gridCol w="1757468">
                  <a:extLst>
                    <a:ext uri="{9D8B030D-6E8A-4147-A177-3AD203B41FA5}">
                      <a16:colId xmlns:a16="http://schemas.microsoft.com/office/drawing/2014/main" val="2096811570"/>
                    </a:ext>
                  </a:extLst>
                </a:gridCol>
                <a:gridCol w="1757468">
                  <a:extLst>
                    <a:ext uri="{9D8B030D-6E8A-4147-A177-3AD203B41FA5}">
                      <a16:colId xmlns:a16="http://schemas.microsoft.com/office/drawing/2014/main" val="733831650"/>
                    </a:ext>
                  </a:extLst>
                </a:gridCol>
                <a:gridCol w="1757468">
                  <a:extLst>
                    <a:ext uri="{9D8B030D-6E8A-4147-A177-3AD203B41FA5}">
                      <a16:colId xmlns:a16="http://schemas.microsoft.com/office/drawing/2014/main" val="2381910919"/>
                    </a:ext>
                  </a:extLst>
                </a:gridCol>
              </a:tblGrid>
              <a:tr h="302864">
                <a:tc>
                  <a:txBody>
                    <a:bodyPr/>
                    <a:lstStyle/>
                    <a:p>
                      <a:r>
                        <a:rPr kumimoji="1" lang="en-US" altLang="ja-JP" sz="1400"/>
                        <a:t>11/17</a:t>
                      </a:r>
                      <a:r>
                        <a:rPr kumimoji="1" lang="ja-JP" altLang="en-US" sz="1400"/>
                        <a:t>週</a:t>
                      </a:r>
                    </a:p>
                  </a:txBody>
                  <a:tcPr/>
                </a:tc>
                <a:tc>
                  <a:txBody>
                    <a:bodyPr/>
                    <a:lstStyle/>
                    <a:p>
                      <a:r>
                        <a:rPr kumimoji="1" lang="en-US" altLang="ja-JP" sz="1400"/>
                        <a:t>11/24</a:t>
                      </a:r>
                      <a:r>
                        <a:rPr kumimoji="1" lang="ja-JP" altLang="en-US" sz="1400"/>
                        <a:t>週</a:t>
                      </a:r>
                    </a:p>
                  </a:txBody>
                  <a:tcPr/>
                </a:tc>
                <a:tc>
                  <a:txBody>
                    <a:bodyPr/>
                    <a:lstStyle/>
                    <a:p>
                      <a:r>
                        <a:rPr kumimoji="1" lang="en-US" altLang="ja-JP" sz="1400"/>
                        <a:t>12/1</a:t>
                      </a:r>
                      <a:r>
                        <a:rPr kumimoji="1" lang="ja-JP" altLang="en-US" sz="1400"/>
                        <a:t>週</a:t>
                      </a:r>
                    </a:p>
                  </a:txBody>
                  <a:tcPr/>
                </a:tc>
                <a:tc>
                  <a:txBody>
                    <a:bodyPr/>
                    <a:lstStyle/>
                    <a:p>
                      <a:r>
                        <a:rPr kumimoji="1" lang="en-US" altLang="ja-JP" sz="1400"/>
                        <a:t>12/8</a:t>
                      </a:r>
                      <a:r>
                        <a:rPr kumimoji="1" lang="ja-JP" altLang="en-US" sz="1400"/>
                        <a:t>週</a:t>
                      </a:r>
                    </a:p>
                  </a:txBody>
                  <a:tcPr/>
                </a:tc>
                <a:tc>
                  <a:txBody>
                    <a:bodyPr/>
                    <a:lstStyle/>
                    <a:p>
                      <a:r>
                        <a:rPr kumimoji="1" lang="en-US" altLang="ja-JP" sz="1400"/>
                        <a:t>12/15</a:t>
                      </a:r>
                      <a:r>
                        <a:rPr kumimoji="1" lang="ja-JP" altLang="en-US" sz="1400"/>
                        <a:t>週</a:t>
                      </a:r>
                    </a:p>
                  </a:txBody>
                  <a:tcPr/>
                </a:tc>
                <a:extLst>
                  <a:ext uri="{0D108BD9-81ED-4DB2-BD59-A6C34878D82A}">
                    <a16:rowId xmlns:a16="http://schemas.microsoft.com/office/drawing/2014/main" val="1335430358"/>
                  </a:ext>
                </a:extLst>
              </a:tr>
              <a:tr h="2979790">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extLst>
                  <a:ext uri="{0D108BD9-81ED-4DB2-BD59-A6C34878D82A}">
                    <a16:rowId xmlns:a16="http://schemas.microsoft.com/office/drawing/2014/main" val="442540061"/>
                  </a:ext>
                </a:extLst>
              </a:tr>
            </a:tbl>
          </a:graphicData>
        </a:graphic>
      </p:graphicFrame>
      <p:sp>
        <p:nvSpPr>
          <p:cNvPr id="10" name="テキスト ボックス 9">
            <a:extLst>
              <a:ext uri="{FF2B5EF4-FFF2-40B4-BE49-F238E27FC236}">
                <a16:creationId xmlns:a16="http://schemas.microsoft.com/office/drawing/2014/main" id="{EA2D3799-1957-79B8-C7DC-718A42395A61}"/>
              </a:ext>
            </a:extLst>
          </p:cNvPr>
          <p:cNvSpPr txBox="1"/>
          <p:nvPr/>
        </p:nvSpPr>
        <p:spPr>
          <a:xfrm>
            <a:off x="7773196" y="3386952"/>
            <a:ext cx="1444626" cy="715581"/>
          </a:xfrm>
          <a:prstGeom prst="rect">
            <a:avLst/>
          </a:prstGeom>
          <a:noFill/>
        </p:spPr>
        <p:txBody>
          <a:bodyPr wrap="none" rtlCol="0">
            <a:spAutoFit/>
          </a:bodyPr>
          <a:lstStyle/>
          <a:p>
            <a:r>
              <a:rPr lang="ja-JP" altLang="en-US"/>
              <a:t>　 </a:t>
            </a:r>
            <a:r>
              <a:rPr lang="en-US" altLang="ja-JP" sz="1200"/>
              <a:t>12/17(</a:t>
            </a:r>
            <a:r>
              <a:rPr lang="ja-JP" altLang="en-US" sz="1200"/>
              <a:t>水</a:t>
            </a:r>
            <a:r>
              <a:rPr lang="en-US" altLang="ja-JP" sz="1200"/>
              <a:t>)</a:t>
            </a:r>
            <a:endParaRPr kumimoji="1" lang="en-US" altLang="ja-JP" sz="1200" b="1">
              <a:solidFill>
                <a:schemeClr val="accent1"/>
              </a:solidFill>
            </a:endParaRPr>
          </a:p>
          <a:p>
            <a:r>
              <a:rPr kumimoji="1" lang="ja-JP" altLang="en-US" b="1">
                <a:solidFill>
                  <a:schemeClr val="accent1"/>
                </a:solidFill>
              </a:rPr>
              <a:t>●</a:t>
            </a:r>
            <a:r>
              <a:rPr kumimoji="1" lang="ja-JP" altLang="en-US" b="1"/>
              <a:t> お問い合わせ</a:t>
            </a:r>
            <a:endParaRPr kumimoji="1" lang="en-US" altLang="ja-JP" b="1"/>
          </a:p>
          <a:p>
            <a:r>
              <a:rPr lang="ja-JP" altLang="en-US" b="1"/>
              <a:t>　 </a:t>
            </a:r>
            <a:r>
              <a:rPr kumimoji="1" lang="ja-JP" altLang="en-US" b="1"/>
              <a:t>②締切</a:t>
            </a:r>
            <a:endParaRPr kumimoji="1" lang="en-US" altLang="ja-JP" b="1"/>
          </a:p>
        </p:txBody>
      </p:sp>
      <p:sp>
        <p:nvSpPr>
          <p:cNvPr id="12" name="正方形/長方形 11">
            <a:extLst>
              <a:ext uri="{FF2B5EF4-FFF2-40B4-BE49-F238E27FC236}">
                <a16:creationId xmlns:a16="http://schemas.microsoft.com/office/drawing/2014/main" id="{1E8BCDEA-3621-D53B-B637-A28D8B122B7C}"/>
              </a:ext>
            </a:extLst>
          </p:cNvPr>
          <p:cNvSpPr/>
          <p:nvPr/>
        </p:nvSpPr>
        <p:spPr>
          <a:xfrm>
            <a:off x="4620325" y="1691639"/>
            <a:ext cx="819150" cy="2947035"/>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EF2F1BCA-0ACA-1098-02E1-C77A120EDD86}"/>
              </a:ext>
            </a:extLst>
          </p:cNvPr>
          <p:cNvSpPr txBox="1"/>
          <p:nvPr/>
        </p:nvSpPr>
        <p:spPr>
          <a:xfrm>
            <a:off x="4817760" y="2571750"/>
            <a:ext cx="392415" cy="1847850"/>
          </a:xfrm>
          <a:prstGeom prst="rect">
            <a:avLst/>
          </a:prstGeom>
          <a:noFill/>
        </p:spPr>
        <p:txBody>
          <a:bodyPr vert="eaVert" wrap="square" rtlCol="0">
            <a:spAutoFit/>
          </a:bodyPr>
          <a:lstStyle/>
          <a:p>
            <a:r>
              <a:rPr kumimoji="1" lang="ja-JP" altLang="en-US" b="1">
                <a:solidFill>
                  <a:schemeClr val="bg1"/>
                </a:solidFill>
              </a:rPr>
              <a:t>　セットアップ</a:t>
            </a:r>
          </a:p>
        </p:txBody>
      </p:sp>
      <p:sp>
        <p:nvSpPr>
          <p:cNvPr id="9" name="テキスト ボックス 8">
            <a:extLst>
              <a:ext uri="{FF2B5EF4-FFF2-40B4-BE49-F238E27FC236}">
                <a16:creationId xmlns:a16="http://schemas.microsoft.com/office/drawing/2014/main" id="{89716771-3D80-FE2C-B771-F17F535804AC}"/>
              </a:ext>
            </a:extLst>
          </p:cNvPr>
          <p:cNvSpPr txBox="1"/>
          <p:nvPr/>
        </p:nvSpPr>
        <p:spPr>
          <a:xfrm>
            <a:off x="4572000" y="2105469"/>
            <a:ext cx="2130984" cy="507831"/>
          </a:xfrm>
          <a:prstGeom prst="rect">
            <a:avLst/>
          </a:prstGeom>
          <a:noFill/>
        </p:spPr>
        <p:txBody>
          <a:bodyPr wrap="square" rtlCol="0">
            <a:spAutoFit/>
          </a:bodyPr>
          <a:lstStyle/>
          <a:p>
            <a:r>
              <a:rPr lang="ja-JP" altLang="en-US"/>
              <a:t>　 </a:t>
            </a:r>
            <a:r>
              <a:rPr lang="en-US" altLang="ja-JP" sz="1200"/>
              <a:t>12/5(</a:t>
            </a:r>
            <a:r>
              <a:rPr lang="ja-JP" altLang="en-US" sz="1200"/>
              <a:t>金</a:t>
            </a:r>
            <a:r>
              <a:rPr lang="en-US" altLang="ja-JP" sz="1200"/>
              <a:t>)</a:t>
            </a:r>
            <a:endParaRPr kumimoji="1" lang="en-US" altLang="ja-JP" sz="1200" b="1">
              <a:solidFill>
                <a:schemeClr val="accent1"/>
              </a:solidFill>
            </a:endParaRPr>
          </a:p>
          <a:p>
            <a:r>
              <a:rPr kumimoji="1" lang="ja-JP" altLang="en-US" b="1">
                <a:solidFill>
                  <a:schemeClr val="accent1"/>
                </a:solidFill>
              </a:rPr>
              <a:t>●</a:t>
            </a:r>
            <a:r>
              <a:rPr kumimoji="1" lang="ja-JP" altLang="en-US" b="1"/>
              <a:t> お問い合わせ①締切</a:t>
            </a:r>
            <a:endParaRPr kumimoji="1" lang="en-US" altLang="ja-JP" b="1"/>
          </a:p>
        </p:txBody>
      </p:sp>
      <p:sp>
        <p:nvSpPr>
          <p:cNvPr id="14" name="吹き出し: 四角形 13">
            <a:extLst>
              <a:ext uri="{FF2B5EF4-FFF2-40B4-BE49-F238E27FC236}">
                <a16:creationId xmlns:a16="http://schemas.microsoft.com/office/drawing/2014/main" id="{2E1D9A13-09B6-CA91-6CC0-47EF092318E9}"/>
              </a:ext>
            </a:extLst>
          </p:cNvPr>
          <p:cNvSpPr/>
          <p:nvPr/>
        </p:nvSpPr>
        <p:spPr>
          <a:xfrm>
            <a:off x="2053338" y="3271841"/>
            <a:ext cx="2486025" cy="947734"/>
          </a:xfrm>
          <a:prstGeom prst="wedgeRectCallout">
            <a:avLst>
              <a:gd name="adj1" fmla="val 60010"/>
              <a:gd name="adj2" fmla="val -20425"/>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a:t>12/4(</a:t>
            </a:r>
            <a:r>
              <a:rPr kumimoji="1" lang="ja-JP" altLang="en-US" sz="1200" b="1" dirty="0"/>
              <a:t>木</a:t>
            </a:r>
            <a:r>
              <a:rPr kumimoji="1" lang="en-US" altLang="ja-JP" sz="1200" b="1" dirty="0"/>
              <a:t>)</a:t>
            </a:r>
            <a:r>
              <a:rPr lang="en-US" altLang="ja-JP" sz="1200" b="1" dirty="0"/>
              <a:t>17</a:t>
            </a:r>
            <a:r>
              <a:rPr kumimoji="1" lang="en-US" altLang="ja-JP" sz="1200" b="1" dirty="0"/>
              <a:t>:00</a:t>
            </a:r>
            <a:r>
              <a:rPr kumimoji="1" lang="ja-JP" altLang="en-US" sz="1200" b="1" dirty="0"/>
              <a:t>～</a:t>
            </a:r>
            <a:r>
              <a:rPr lang="en-US" altLang="ja-JP" sz="1200" b="1" dirty="0"/>
              <a:t>12/7(</a:t>
            </a:r>
            <a:r>
              <a:rPr lang="ja-JP" altLang="en-US" sz="1200" b="1" dirty="0"/>
              <a:t>日</a:t>
            </a:r>
            <a:r>
              <a:rPr lang="en-US" altLang="ja-JP" sz="1200" b="1" dirty="0"/>
              <a:t>)23:59</a:t>
            </a:r>
          </a:p>
          <a:p>
            <a:pPr algn="ctr"/>
            <a:r>
              <a:rPr lang="ja-JP" altLang="en-US" sz="600" b="1" dirty="0"/>
              <a:t>　</a:t>
            </a:r>
            <a:endParaRPr lang="en-US" altLang="ja-JP" sz="600" b="1" dirty="0"/>
          </a:p>
          <a:p>
            <a:pPr algn="ctr"/>
            <a:r>
              <a:rPr lang="ja-JP" altLang="en-US" sz="800" b="1" dirty="0"/>
              <a:t>②のセットアップを行いますので</a:t>
            </a:r>
            <a:endParaRPr lang="en-US" altLang="ja-JP" sz="800" b="1" dirty="0"/>
          </a:p>
          <a:p>
            <a:pPr algn="ctr"/>
            <a:r>
              <a:rPr kumimoji="1" lang="ja-JP" altLang="en-US" sz="800" b="1" dirty="0"/>
              <a:t>サインインはお控えください。</a:t>
            </a:r>
            <a:endParaRPr kumimoji="1" lang="en-US" altLang="ja-JP" sz="800" b="1" dirty="0"/>
          </a:p>
          <a:p>
            <a:pPr algn="ctr"/>
            <a:r>
              <a:rPr lang="ja-JP" altLang="en-US" sz="800" b="1" dirty="0"/>
              <a:t>もしサインインされた場合、その後の操作に</a:t>
            </a:r>
            <a:endParaRPr lang="en-US" altLang="ja-JP" sz="800" b="1" dirty="0"/>
          </a:p>
          <a:p>
            <a:pPr algn="ctr"/>
            <a:r>
              <a:rPr lang="ja-JP" altLang="en-US" sz="800" b="1" dirty="0"/>
              <a:t>影響がある可能性がございます。</a:t>
            </a:r>
            <a:endParaRPr lang="en-US" altLang="ja-JP" sz="800" b="1" dirty="0"/>
          </a:p>
        </p:txBody>
      </p:sp>
      <p:sp>
        <p:nvSpPr>
          <p:cNvPr id="7" name="矢印: 五方向 6">
            <a:extLst>
              <a:ext uri="{FF2B5EF4-FFF2-40B4-BE49-F238E27FC236}">
                <a16:creationId xmlns:a16="http://schemas.microsoft.com/office/drawing/2014/main" id="{740D9E08-FDFC-644C-810A-8F7DF1DD9943}"/>
              </a:ext>
            </a:extLst>
          </p:cNvPr>
          <p:cNvSpPr/>
          <p:nvPr/>
        </p:nvSpPr>
        <p:spPr>
          <a:xfrm>
            <a:off x="1188536" y="1760077"/>
            <a:ext cx="3431789" cy="1352413"/>
          </a:xfrm>
          <a:prstGeom prst="homePlate">
            <a:avLst>
              <a:gd name="adj" fmla="val 10353"/>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ja-JP"/>
            </a:defPPr>
            <a:lvl1pPr marL="0" algn="l" defTabSz="685800" rtl="0" eaLnBrk="1" latinLnBrk="0" hangingPunct="1">
              <a:defRPr kumimoji="1" sz="1350" kern="1200">
                <a:solidFill>
                  <a:schemeClr val="lt1"/>
                </a:solidFill>
                <a:latin typeface="+mn-lt"/>
                <a:ea typeface="+mn-ea"/>
                <a:cs typeface="+mn-cs"/>
              </a:defRPr>
            </a:lvl1pPr>
            <a:lvl2pPr marL="342900" algn="l" defTabSz="685800" rtl="0" eaLnBrk="1" latinLnBrk="0" hangingPunct="1">
              <a:defRPr kumimoji="1" sz="1350" kern="1200">
                <a:solidFill>
                  <a:schemeClr val="lt1"/>
                </a:solidFill>
                <a:latin typeface="+mn-lt"/>
                <a:ea typeface="+mn-ea"/>
                <a:cs typeface="+mn-cs"/>
              </a:defRPr>
            </a:lvl2pPr>
            <a:lvl3pPr marL="685800" algn="l" defTabSz="685800" rtl="0" eaLnBrk="1" latinLnBrk="0" hangingPunct="1">
              <a:defRPr kumimoji="1" sz="1350" kern="1200">
                <a:solidFill>
                  <a:schemeClr val="lt1"/>
                </a:solidFill>
                <a:latin typeface="+mn-lt"/>
                <a:ea typeface="+mn-ea"/>
                <a:cs typeface="+mn-cs"/>
              </a:defRPr>
            </a:lvl3pPr>
            <a:lvl4pPr marL="1028700" algn="l" defTabSz="685800" rtl="0" eaLnBrk="1" latinLnBrk="0" hangingPunct="1">
              <a:defRPr kumimoji="1" sz="1350" kern="1200">
                <a:solidFill>
                  <a:schemeClr val="lt1"/>
                </a:solidFill>
                <a:latin typeface="+mn-lt"/>
                <a:ea typeface="+mn-ea"/>
                <a:cs typeface="+mn-cs"/>
              </a:defRPr>
            </a:lvl4pPr>
            <a:lvl5pPr marL="1371600" algn="l" defTabSz="685800" rtl="0" eaLnBrk="1" latinLnBrk="0" hangingPunct="1">
              <a:defRPr kumimoji="1" sz="1350" kern="1200">
                <a:solidFill>
                  <a:schemeClr val="lt1"/>
                </a:solidFill>
                <a:latin typeface="+mn-lt"/>
                <a:ea typeface="+mn-ea"/>
                <a:cs typeface="+mn-cs"/>
              </a:defRPr>
            </a:lvl5pPr>
            <a:lvl6pPr marL="1714500" algn="l" defTabSz="685800" rtl="0" eaLnBrk="1" latinLnBrk="0" hangingPunct="1">
              <a:defRPr kumimoji="1" sz="1350" kern="1200">
                <a:solidFill>
                  <a:schemeClr val="lt1"/>
                </a:solidFill>
                <a:latin typeface="+mn-lt"/>
                <a:ea typeface="+mn-ea"/>
                <a:cs typeface="+mn-cs"/>
              </a:defRPr>
            </a:lvl6pPr>
            <a:lvl7pPr marL="2057400" algn="l" defTabSz="685800" rtl="0" eaLnBrk="1" latinLnBrk="0" hangingPunct="1">
              <a:defRPr kumimoji="1" sz="1350" kern="1200">
                <a:solidFill>
                  <a:schemeClr val="lt1"/>
                </a:solidFill>
                <a:latin typeface="+mn-lt"/>
                <a:ea typeface="+mn-ea"/>
                <a:cs typeface="+mn-cs"/>
              </a:defRPr>
            </a:lvl7pPr>
            <a:lvl8pPr marL="2400300" algn="l" defTabSz="685800" rtl="0" eaLnBrk="1" latinLnBrk="0" hangingPunct="1">
              <a:defRPr kumimoji="1" sz="1350" kern="1200">
                <a:solidFill>
                  <a:schemeClr val="lt1"/>
                </a:solidFill>
                <a:latin typeface="+mn-lt"/>
                <a:ea typeface="+mn-ea"/>
                <a:cs typeface="+mn-cs"/>
              </a:defRPr>
            </a:lvl8pPr>
            <a:lvl9pPr marL="2743200" algn="l" defTabSz="685800" rtl="0" eaLnBrk="1" latinLnBrk="0" hangingPunct="1">
              <a:defRPr kumimoji="1" sz="1350" kern="1200">
                <a:solidFill>
                  <a:schemeClr val="lt1"/>
                </a:solidFill>
                <a:latin typeface="+mn-lt"/>
                <a:ea typeface="+mn-ea"/>
                <a:cs typeface="+mn-cs"/>
              </a:defRPr>
            </a:lvl9pPr>
          </a:lstStyle>
          <a:p>
            <a:endParaRPr kumimoji="1" lang="en-US" altLang="ja-JP" sz="1200" b="1">
              <a:solidFill>
                <a:schemeClr val="tx1">
                  <a:lumMod val="75000"/>
                  <a:lumOff val="25000"/>
                </a:schemeClr>
              </a:solidFill>
            </a:endParaRPr>
          </a:p>
          <a:p>
            <a:r>
              <a:rPr kumimoji="1" lang="en-US" altLang="ja-JP" sz="1200" b="1">
                <a:solidFill>
                  <a:schemeClr val="tx1">
                    <a:lumMod val="75000"/>
                    <a:lumOff val="25000"/>
                  </a:schemeClr>
                </a:solidFill>
              </a:rPr>
              <a:t>11/</a:t>
            </a:r>
            <a:r>
              <a:rPr lang="en-US" altLang="ja-JP" sz="1200" b="1">
                <a:solidFill>
                  <a:schemeClr val="tx1">
                    <a:lumMod val="75000"/>
                    <a:lumOff val="25000"/>
                  </a:schemeClr>
                </a:solidFill>
              </a:rPr>
              <a:t>20</a:t>
            </a:r>
            <a:r>
              <a:rPr kumimoji="1" lang="en-US" altLang="ja-JP" sz="1200" b="1">
                <a:solidFill>
                  <a:schemeClr val="tx1">
                    <a:lumMod val="75000"/>
                    <a:lumOff val="25000"/>
                  </a:schemeClr>
                </a:solidFill>
              </a:rPr>
              <a:t>(</a:t>
            </a:r>
            <a:r>
              <a:rPr kumimoji="1" lang="ja-JP" altLang="en-US" sz="1200" b="1">
                <a:solidFill>
                  <a:schemeClr val="tx1">
                    <a:lumMod val="75000"/>
                    <a:lumOff val="25000"/>
                  </a:schemeClr>
                </a:solidFill>
              </a:rPr>
              <a:t>木</a:t>
            </a:r>
            <a:r>
              <a:rPr kumimoji="1" lang="en-US" altLang="ja-JP" sz="1200" b="1">
                <a:solidFill>
                  <a:schemeClr val="tx1">
                    <a:lumMod val="75000"/>
                    <a:lumOff val="25000"/>
                  </a:schemeClr>
                </a:solidFill>
              </a:rPr>
              <a:t>)</a:t>
            </a:r>
            <a:r>
              <a:rPr kumimoji="1" lang="ja-JP" altLang="en-US" sz="1200" b="1">
                <a:solidFill>
                  <a:schemeClr val="tx1">
                    <a:lumMod val="75000"/>
                    <a:lumOff val="25000"/>
                  </a:schemeClr>
                </a:solidFill>
              </a:rPr>
              <a:t>～</a:t>
            </a:r>
            <a:r>
              <a:rPr kumimoji="1" lang="en-US" altLang="ja-JP" sz="1200" b="1">
                <a:solidFill>
                  <a:schemeClr val="tx1">
                    <a:lumMod val="75000"/>
                    <a:lumOff val="25000"/>
                  </a:schemeClr>
                </a:solidFill>
              </a:rPr>
              <a:t>12/4(</a:t>
            </a:r>
            <a:r>
              <a:rPr lang="ja-JP" altLang="en-US" sz="1200" b="1">
                <a:solidFill>
                  <a:schemeClr val="tx1">
                    <a:lumMod val="75000"/>
                    <a:lumOff val="25000"/>
                  </a:schemeClr>
                </a:solidFill>
              </a:rPr>
              <a:t>木</a:t>
            </a:r>
            <a:r>
              <a:rPr kumimoji="1" lang="en-US" altLang="ja-JP" sz="1200" b="1">
                <a:solidFill>
                  <a:schemeClr val="tx1">
                    <a:lumMod val="75000"/>
                    <a:lumOff val="25000"/>
                  </a:schemeClr>
                </a:solidFill>
              </a:rPr>
              <a:t>)16:59</a:t>
            </a:r>
          </a:p>
          <a:p>
            <a:endParaRPr kumimoji="1" lang="en-US" altLang="ja-JP" sz="1100" b="1">
              <a:solidFill>
                <a:schemeClr val="tx1">
                  <a:lumMod val="75000"/>
                  <a:lumOff val="25000"/>
                </a:schemeClr>
              </a:solidFill>
            </a:endParaRPr>
          </a:p>
          <a:p>
            <a:r>
              <a:rPr kumimoji="1" lang="ja-JP" altLang="en-US" sz="1800" b="1">
                <a:solidFill>
                  <a:schemeClr val="tx1">
                    <a:lumMod val="75000"/>
                    <a:lumOff val="25000"/>
                  </a:schemeClr>
                </a:solidFill>
              </a:rPr>
              <a:t>①面談・結果通知</a:t>
            </a:r>
            <a:endParaRPr kumimoji="1" lang="en-US" altLang="ja-JP" sz="1800" b="1">
              <a:solidFill>
                <a:schemeClr val="tx1">
                  <a:lumMod val="75000"/>
                  <a:lumOff val="25000"/>
                </a:schemeClr>
              </a:solidFill>
            </a:endParaRPr>
          </a:p>
        </p:txBody>
      </p:sp>
      <p:sp>
        <p:nvSpPr>
          <p:cNvPr id="8" name="矢印: 五方向 7">
            <a:extLst>
              <a:ext uri="{FF2B5EF4-FFF2-40B4-BE49-F238E27FC236}">
                <a16:creationId xmlns:a16="http://schemas.microsoft.com/office/drawing/2014/main" id="{F69ACBD4-36F9-E738-EB8E-1B25C2764996}"/>
              </a:ext>
            </a:extLst>
          </p:cNvPr>
          <p:cNvSpPr/>
          <p:nvPr/>
        </p:nvSpPr>
        <p:spPr>
          <a:xfrm>
            <a:off x="5439475" y="2910625"/>
            <a:ext cx="2390075" cy="1622738"/>
          </a:xfrm>
          <a:prstGeom prst="homePlate">
            <a:avLst>
              <a:gd name="adj" fmla="val 10535"/>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defPPr>
              <a:defRPr lang="ja-JP"/>
            </a:defPPr>
            <a:lvl1pPr marL="0" algn="l" defTabSz="685800" rtl="0" eaLnBrk="1" latinLnBrk="0" hangingPunct="1">
              <a:defRPr kumimoji="1" sz="1350" kern="1200">
                <a:solidFill>
                  <a:schemeClr val="lt1"/>
                </a:solidFill>
                <a:latin typeface="+mn-lt"/>
                <a:ea typeface="+mn-ea"/>
                <a:cs typeface="+mn-cs"/>
              </a:defRPr>
            </a:lvl1pPr>
            <a:lvl2pPr marL="342900" algn="l" defTabSz="685800" rtl="0" eaLnBrk="1" latinLnBrk="0" hangingPunct="1">
              <a:defRPr kumimoji="1" sz="1350" kern="1200">
                <a:solidFill>
                  <a:schemeClr val="lt1"/>
                </a:solidFill>
                <a:latin typeface="+mn-lt"/>
                <a:ea typeface="+mn-ea"/>
                <a:cs typeface="+mn-cs"/>
              </a:defRPr>
            </a:lvl2pPr>
            <a:lvl3pPr marL="685800" algn="l" defTabSz="685800" rtl="0" eaLnBrk="1" latinLnBrk="0" hangingPunct="1">
              <a:defRPr kumimoji="1" sz="1350" kern="1200">
                <a:solidFill>
                  <a:schemeClr val="lt1"/>
                </a:solidFill>
                <a:latin typeface="+mn-lt"/>
                <a:ea typeface="+mn-ea"/>
                <a:cs typeface="+mn-cs"/>
              </a:defRPr>
            </a:lvl3pPr>
            <a:lvl4pPr marL="1028700" algn="l" defTabSz="685800" rtl="0" eaLnBrk="1" latinLnBrk="0" hangingPunct="1">
              <a:defRPr kumimoji="1" sz="1350" kern="1200">
                <a:solidFill>
                  <a:schemeClr val="lt1"/>
                </a:solidFill>
                <a:latin typeface="+mn-lt"/>
                <a:ea typeface="+mn-ea"/>
                <a:cs typeface="+mn-cs"/>
              </a:defRPr>
            </a:lvl4pPr>
            <a:lvl5pPr marL="1371600" algn="l" defTabSz="685800" rtl="0" eaLnBrk="1" latinLnBrk="0" hangingPunct="1">
              <a:defRPr kumimoji="1" sz="1350" kern="1200">
                <a:solidFill>
                  <a:schemeClr val="lt1"/>
                </a:solidFill>
                <a:latin typeface="+mn-lt"/>
                <a:ea typeface="+mn-ea"/>
                <a:cs typeface="+mn-cs"/>
              </a:defRPr>
            </a:lvl5pPr>
            <a:lvl6pPr marL="1714500" algn="l" defTabSz="685800" rtl="0" eaLnBrk="1" latinLnBrk="0" hangingPunct="1">
              <a:defRPr kumimoji="1" sz="1350" kern="1200">
                <a:solidFill>
                  <a:schemeClr val="lt1"/>
                </a:solidFill>
                <a:latin typeface="+mn-lt"/>
                <a:ea typeface="+mn-ea"/>
                <a:cs typeface="+mn-cs"/>
              </a:defRPr>
            </a:lvl6pPr>
            <a:lvl7pPr marL="2057400" algn="l" defTabSz="685800" rtl="0" eaLnBrk="1" latinLnBrk="0" hangingPunct="1">
              <a:defRPr kumimoji="1" sz="1350" kern="1200">
                <a:solidFill>
                  <a:schemeClr val="lt1"/>
                </a:solidFill>
                <a:latin typeface="+mn-lt"/>
                <a:ea typeface="+mn-ea"/>
                <a:cs typeface="+mn-cs"/>
              </a:defRPr>
            </a:lvl7pPr>
            <a:lvl8pPr marL="2400300" algn="l" defTabSz="685800" rtl="0" eaLnBrk="1" latinLnBrk="0" hangingPunct="1">
              <a:defRPr kumimoji="1" sz="1350" kern="1200">
                <a:solidFill>
                  <a:schemeClr val="lt1"/>
                </a:solidFill>
                <a:latin typeface="+mn-lt"/>
                <a:ea typeface="+mn-ea"/>
                <a:cs typeface="+mn-cs"/>
              </a:defRPr>
            </a:lvl8pPr>
            <a:lvl9pPr marL="2743200" algn="l" defTabSz="685800" rtl="0" eaLnBrk="1" latinLnBrk="0" hangingPunct="1">
              <a:defRPr kumimoji="1" sz="1350" kern="1200">
                <a:solidFill>
                  <a:schemeClr val="lt1"/>
                </a:solidFill>
                <a:latin typeface="+mn-lt"/>
                <a:ea typeface="+mn-ea"/>
                <a:cs typeface="+mn-cs"/>
              </a:defRPr>
            </a:lvl9pPr>
          </a:lstStyle>
          <a:p>
            <a:endParaRPr kumimoji="1" lang="en-US" altLang="ja-JP" sz="1200" b="1">
              <a:solidFill>
                <a:schemeClr val="tx1">
                  <a:lumMod val="75000"/>
                  <a:lumOff val="25000"/>
                </a:schemeClr>
              </a:solidFill>
            </a:endParaRPr>
          </a:p>
          <a:p>
            <a:r>
              <a:rPr kumimoji="1" lang="en-US" altLang="ja-JP" sz="1200" b="1">
                <a:solidFill>
                  <a:schemeClr val="tx1">
                    <a:lumMod val="75000"/>
                    <a:lumOff val="25000"/>
                  </a:schemeClr>
                </a:solidFill>
              </a:rPr>
              <a:t>12/8(</a:t>
            </a:r>
            <a:r>
              <a:rPr kumimoji="1" lang="ja-JP" altLang="en-US" sz="1200" b="1">
                <a:solidFill>
                  <a:schemeClr val="tx1">
                    <a:lumMod val="75000"/>
                    <a:lumOff val="25000"/>
                  </a:schemeClr>
                </a:solidFill>
              </a:rPr>
              <a:t>月</a:t>
            </a:r>
            <a:r>
              <a:rPr kumimoji="1" lang="en-US" altLang="ja-JP" sz="1200" b="1">
                <a:solidFill>
                  <a:schemeClr val="tx1">
                    <a:lumMod val="75000"/>
                    <a:lumOff val="25000"/>
                  </a:schemeClr>
                </a:solidFill>
              </a:rPr>
              <a:t>)</a:t>
            </a:r>
            <a:r>
              <a:rPr kumimoji="1" lang="ja-JP" altLang="en-US" sz="1200" b="1">
                <a:solidFill>
                  <a:schemeClr val="tx1">
                    <a:lumMod val="75000"/>
                    <a:lumOff val="25000"/>
                  </a:schemeClr>
                </a:solidFill>
              </a:rPr>
              <a:t>～</a:t>
            </a:r>
            <a:r>
              <a:rPr kumimoji="1" lang="en-US" altLang="ja-JP" sz="1200" b="1">
                <a:solidFill>
                  <a:schemeClr val="tx1">
                    <a:lumMod val="75000"/>
                    <a:lumOff val="25000"/>
                  </a:schemeClr>
                </a:solidFill>
              </a:rPr>
              <a:t>12/16(</a:t>
            </a:r>
            <a:r>
              <a:rPr lang="ja-JP" altLang="en-US" sz="1200" b="1">
                <a:solidFill>
                  <a:schemeClr val="tx1">
                    <a:lumMod val="75000"/>
                    <a:lumOff val="25000"/>
                  </a:schemeClr>
                </a:solidFill>
              </a:rPr>
              <a:t>火</a:t>
            </a:r>
            <a:r>
              <a:rPr kumimoji="1" lang="en-US" altLang="ja-JP" sz="1200" b="1">
                <a:solidFill>
                  <a:schemeClr val="tx1">
                    <a:lumMod val="75000"/>
                    <a:lumOff val="25000"/>
                  </a:schemeClr>
                </a:solidFill>
              </a:rPr>
              <a:t>)16:59</a:t>
            </a:r>
          </a:p>
          <a:p>
            <a:endParaRPr kumimoji="1" lang="en-US" altLang="ja-JP" sz="1100" b="1">
              <a:solidFill>
                <a:schemeClr val="tx1">
                  <a:lumMod val="75000"/>
                  <a:lumOff val="25000"/>
                </a:schemeClr>
              </a:solidFill>
            </a:endParaRPr>
          </a:p>
          <a:p>
            <a:r>
              <a:rPr lang="ja-JP" altLang="en-US" sz="1800" b="1">
                <a:solidFill>
                  <a:schemeClr val="tx1">
                    <a:lumMod val="75000"/>
                    <a:lumOff val="25000"/>
                  </a:schemeClr>
                </a:solidFill>
              </a:rPr>
              <a:t>②翌月分の献立確認</a:t>
            </a:r>
            <a:endParaRPr lang="en-US" altLang="ja-JP" sz="1800" b="1">
              <a:solidFill>
                <a:schemeClr val="tx1">
                  <a:lumMod val="75000"/>
                  <a:lumOff val="25000"/>
                </a:schemeClr>
              </a:solidFill>
            </a:endParaRPr>
          </a:p>
          <a:p>
            <a:r>
              <a:rPr lang="ja-JP" altLang="en-US" sz="1800" b="1">
                <a:solidFill>
                  <a:schemeClr val="tx1">
                    <a:lumMod val="75000"/>
                    <a:lumOff val="25000"/>
                  </a:schemeClr>
                </a:solidFill>
              </a:rPr>
              <a:t>　当日の配膳確認</a:t>
            </a:r>
            <a:endParaRPr lang="en-US" altLang="ja-JP" sz="1800" b="1">
              <a:solidFill>
                <a:schemeClr val="tx1">
                  <a:lumMod val="75000"/>
                  <a:lumOff val="25000"/>
                </a:schemeClr>
              </a:solidFill>
            </a:endParaRPr>
          </a:p>
        </p:txBody>
      </p:sp>
      <p:sp>
        <p:nvSpPr>
          <p:cNvPr id="15" name="コンテンツ プレースホルダー 2">
            <a:extLst>
              <a:ext uri="{FF2B5EF4-FFF2-40B4-BE49-F238E27FC236}">
                <a16:creationId xmlns:a16="http://schemas.microsoft.com/office/drawing/2014/main" id="{83FDB0D9-BF9F-FF17-1368-6C9A2FC1BC2A}"/>
              </a:ext>
            </a:extLst>
          </p:cNvPr>
          <p:cNvSpPr>
            <a:spLocks noGrp="1"/>
          </p:cNvSpPr>
          <p:nvPr/>
        </p:nvSpPr>
        <p:spPr>
          <a:xfrm>
            <a:off x="463418" y="789320"/>
            <a:ext cx="8215762" cy="483373"/>
          </a:xfrm>
          <a:prstGeom prst="rect">
            <a:avLst/>
          </a:prstGeom>
          <a:noFill/>
        </p:spPr>
        <p:txBody>
          <a:bodyPr vert="horz" lIns="91440" tIns="45720" rIns="91440" bIns="45720" rtlCol="0">
            <a:normAutofit fontScale="92500"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dirty="0"/>
              <a:t>以下の</a:t>
            </a:r>
            <a:r>
              <a:rPr lang="en-US" altLang="ja-JP" sz="1200" dirty="0"/>
              <a:t>2</a:t>
            </a:r>
            <a:r>
              <a:rPr lang="ja-JP" altLang="en-US" sz="1200" dirty="0"/>
              <a:t>タームでお試しいただきます。</a:t>
            </a:r>
            <a:endParaRPr lang="en-US" altLang="ja-JP" sz="1200" dirty="0"/>
          </a:p>
          <a:p>
            <a:pPr marL="0" indent="0">
              <a:buNone/>
            </a:pPr>
            <a:r>
              <a:rPr lang="ja-JP" altLang="en-US" sz="1200" dirty="0"/>
              <a:t>各タームの翌日が、業務ウォークスルーで発生したお問い合わせをお送りいただく締切日です。</a:t>
            </a:r>
            <a:endParaRPr kumimoji="1" lang="ja-JP" altLang="en-US" sz="1200" dirty="0"/>
          </a:p>
        </p:txBody>
      </p:sp>
      <p:sp>
        <p:nvSpPr>
          <p:cNvPr id="3" name="正方形/長方形 2">
            <a:extLst>
              <a:ext uri="{FF2B5EF4-FFF2-40B4-BE49-F238E27FC236}">
                <a16:creationId xmlns:a16="http://schemas.microsoft.com/office/drawing/2014/main" id="{8A75BBF4-2600-8727-B5D9-AF97C75474C4}"/>
              </a:ext>
            </a:extLst>
          </p:cNvPr>
          <p:cNvSpPr/>
          <p:nvPr/>
        </p:nvSpPr>
        <p:spPr>
          <a:xfrm>
            <a:off x="1300766" y="2788276"/>
            <a:ext cx="3067407" cy="23825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800" b="1" dirty="0">
                <a:solidFill>
                  <a:schemeClr val="tx1"/>
                </a:solidFill>
              </a:rPr>
              <a:t>使用する在籍者</a:t>
            </a:r>
            <a:r>
              <a:rPr kumimoji="1" lang="ja-JP" altLang="en-US" sz="800" b="1" dirty="0">
                <a:solidFill>
                  <a:schemeClr val="tx1"/>
                </a:solidFill>
              </a:rPr>
              <a:t>：</a:t>
            </a:r>
            <a:r>
              <a:rPr kumimoji="1" lang="en-US" altLang="ja-JP" sz="800" b="1" dirty="0">
                <a:solidFill>
                  <a:schemeClr val="tx1"/>
                </a:solidFill>
              </a:rPr>
              <a:t>【</a:t>
            </a:r>
            <a:r>
              <a:rPr kumimoji="1" lang="ja-JP" altLang="en-US" sz="800" b="1" dirty="0">
                <a:solidFill>
                  <a:schemeClr val="tx1"/>
                </a:solidFill>
              </a:rPr>
              <a:t>業ウ</a:t>
            </a:r>
            <a:r>
              <a:rPr kumimoji="1" lang="en-US" altLang="ja-JP" sz="800" b="1" dirty="0">
                <a:solidFill>
                  <a:schemeClr val="tx1"/>
                </a:solidFill>
              </a:rPr>
              <a:t>】</a:t>
            </a:r>
            <a:r>
              <a:rPr kumimoji="1" lang="ja-JP" altLang="en-US" sz="800" b="1" dirty="0">
                <a:solidFill>
                  <a:schemeClr val="tx1"/>
                </a:solidFill>
              </a:rPr>
              <a:t>○○</a:t>
            </a:r>
            <a:r>
              <a:rPr lang="ja-JP" altLang="en-US" sz="800" b="1" dirty="0">
                <a:solidFill>
                  <a:schemeClr val="tx1"/>
                </a:solidFill>
              </a:rPr>
              <a:t>花子・ </a:t>
            </a:r>
            <a:r>
              <a:rPr lang="en-US" altLang="ja-JP" sz="800" b="1" dirty="0">
                <a:solidFill>
                  <a:schemeClr val="tx1"/>
                </a:solidFill>
              </a:rPr>
              <a:t>【</a:t>
            </a:r>
            <a:r>
              <a:rPr lang="ja-JP" altLang="en-US" sz="800" b="1" dirty="0">
                <a:solidFill>
                  <a:schemeClr val="tx1"/>
                </a:solidFill>
              </a:rPr>
              <a:t>業ウ</a:t>
            </a:r>
            <a:r>
              <a:rPr lang="en-US" altLang="ja-JP" sz="800" b="1" dirty="0">
                <a:solidFill>
                  <a:schemeClr val="tx1"/>
                </a:solidFill>
              </a:rPr>
              <a:t>】 </a:t>
            </a:r>
            <a:r>
              <a:rPr lang="ja-JP" altLang="en-US" sz="800" b="1" dirty="0">
                <a:solidFill>
                  <a:schemeClr val="tx1"/>
                </a:solidFill>
              </a:rPr>
              <a:t>○○かおり</a:t>
            </a:r>
            <a:endParaRPr kumimoji="1" lang="ja-JP" altLang="en-US" sz="800" b="1" dirty="0">
              <a:solidFill>
                <a:schemeClr val="tx1"/>
              </a:solidFill>
            </a:endParaRPr>
          </a:p>
        </p:txBody>
      </p:sp>
      <p:sp>
        <p:nvSpPr>
          <p:cNvPr id="11" name="正方形/長方形 10">
            <a:extLst>
              <a:ext uri="{FF2B5EF4-FFF2-40B4-BE49-F238E27FC236}">
                <a16:creationId xmlns:a16="http://schemas.microsoft.com/office/drawing/2014/main" id="{E9DCACA5-9D01-3523-A8E2-7CF8C733B97D}"/>
              </a:ext>
            </a:extLst>
          </p:cNvPr>
          <p:cNvSpPr/>
          <p:nvPr/>
        </p:nvSpPr>
        <p:spPr>
          <a:xfrm>
            <a:off x="5543573" y="4196417"/>
            <a:ext cx="2050597" cy="22318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rPr>
              <a:t>使用する在籍者：</a:t>
            </a:r>
            <a:r>
              <a:rPr lang="en-US" altLang="ja-JP" sz="800" b="1" dirty="0">
                <a:solidFill>
                  <a:schemeClr val="tx1"/>
                </a:solidFill>
              </a:rPr>
              <a:t> 【</a:t>
            </a:r>
            <a:r>
              <a:rPr lang="ja-JP" altLang="en-US" sz="800" b="1" dirty="0">
                <a:solidFill>
                  <a:schemeClr val="tx1"/>
                </a:solidFill>
              </a:rPr>
              <a:t>業ウ</a:t>
            </a:r>
            <a:r>
              <a:rPr lang="en-US" altLang="ja-JP" sz="800" b="1" dirty="0">
                <a:solidFill>
                  <a:schemeClr val="tx1"/>
                </a:solidFill>
              </a:rPr>
              <a:t>】 </a:t>
            </a:r>
            <a:r>
              <a:rPr kumimoji="1" lang="ja-JP" altLang="en-US" sz="800" b="1" dirty="0">
                <a:solidFill>
                  <a:schemeClr val="tx1"/>
                </a:solidFill>
              </a:rPr>
              <a:t>○○ともみ</a:t>
            </a:r>
          </a:p>
        </p:txBody>
      </p:sp>
      <p:sp>
        <p:nvSpPr>
          <p:cNvPr id="17" name="コンテンツ プレースホルダー 2">
            <a:extLst>
              <a:ext uri="{FF2B5EF4-FFF2-40B4-BE49-F238E27FC236}">
                <a16:creationId xmlns:a16="http://schemas.microsoft.com/office/drawing/2014/main" id="{3509BEE2-C88D-E642-972B-C6E8DAFF93EF}"/>
              </a:ext>
            </a:extLst>
          </p:cNvPr>
          <p:cNvSpPr>
            <a:spLocks noGrp="1"/>
          </p:cNvSpPr>
          <p:nvPr/>
        </p:nvSpPr>
        <p:spPr>
          <a:xfrm>
            <a:off x="2753489" y="338212"/>
            <a:ext cx="5611164" cy="270933"/>
          </a:xfrm>
          <a:prstGeom prst="rect">
            <a:avLst/>
          </a:prstGeom>
          <a:noFill/>
        </p:spPr>
        <p:txBody>
          <a:bodyPr vert="horz" lIns="91440" tIns="45720" rIns="91440" bIns="45720" rtlCol="0">
            <a:normAutofit fontScale="85000"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r">
              <a:buNone/>
            </a:pPr>
            <a:r>
              <a:rPr lang="en-US" altLang="ja-JP" sz="1400" b="1" dirty="0">
                <a:solidFill>
                  <a:schemeClr val="accent6"/>
                </a:solidFill>
              </a:rPr>
              <a:t>※</a:t>
            </a:r>
            <a:r>
              <a:rPr lang="ja-JP" altLang="en-US" sz="1400" b="1" dirty="0">
                <a:solidFill>
                  <a:schemeClr val="accent6"/>
                </a:solidFill>
              </a:rPr>
              <a:t>下記</a:t>
            </a:r>
            <a:r>
              <a:rPr lang="en-US" altLang="ja-JP" sz="1400" b="1" dirty="0">
                <a:solidFill>
                  <a:schemeClr val="accent6"/>
                </a:solidFill>
              </a:rPr>
              <a:t>①②</a:t>
            </a:r>
            <a:r>
              <a:rPr lang="ja-JP" altLang="en-US" sz="1400" b="1" dirty="0">
                <a:solidFill>
                  <a:schemeClr val="accent6"/>
                </a:solidFill>
              </a:rPr>
              <a:t>の期間でご使用いただく在籍者は、それぞれ異なる在籍者です。</a:t>
            </a:r>
          </a:p>
        </p:txBody>
      </p:sp>
      <p:sp>
        <p:nvSpPr>
          <p:cNvPr id="16" name="楕円 15">
            <a:extLst>
              <a:ext uri="{FF2B5EF4-FFF2-40B4-BE49-F238E27FC236}">
                <a16:creationId xmlns:a16="http://schemas.microsoft.com/office/drawing/2014/main" id="{35FDEC65-D71F-DF7F-9C64-14E04FDF5D48}"/>
              </a:ext>
            </a:extLst>
          </p:cNvPr>
          <p:cNvSpPr/>
          <p:nvPr/>
        </p:nvSpPr>
        <p:spPr>
          <a:xfrm>
            <a:off x="1817153" y="3178394"/>
            <a:ext cx="413098" cy="422302"/>
          </a:xfrm>
          <a:prstGeom prst="ellipse">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3FDDDA71-31D1-2C4D-C031-DA6FB2F08FB1}"/>
              </a:ext>
            </a:extLst>
          </p:cNvPr>
          <p:cNvSpPr txBox="1"/>
          <p:nvPr/>
        </p:nvSpPr>
        <p:spPr>
          <a:xfrm>
            <a:off x="1804969" y="3200368"/>
            <a:ext cx="413098" cy="400110"/>
          </a:xfrm>
          <a:prstGeom prst="rect">
            <a:avLst/>
          </a:prstGeom>
          <a:noFill/>
        </p:spPr>
        <p:txBody>
          <a:bodyPr wrap="square" rtlCol="0">
            <a:spAutoFit/>
          </a:bodyPr>
          <a:lstStyle/>
          <a:p>
            <a:r>
              <a:rPr kumimoji="1" lang="ja-JP" altLang="en-US" sz="2000" b="1">
                <a:solidFill>
                  <a:schemeClr val="accent6"/>
                </a:solidFill>
              </a:rPr>
              <a:t>！</a:t>
            </a:r>
          </a:p>
        </p:txBody>
      </p:sp>
    </p:spTree>
    <p:extLst>
      <p:ext uri="{BB962C8B-B14F-4D97-AF65-F5344CB8AC3E}">
        <p14:creationId xmlns:p14="http://schemas.microsoft.com/office/powerpoint/2010/main" val="2262573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6A4C7-4C94-B4D6-9346-FFD8D5B8B89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B51CFA37-1AAD-1F93-8B65-C8CEF4AA82BD}"/>
              </a:ext>
            </a:extLst>
          </p:cNvPr>
          <p:cNvSpPr>
            <a:spLocks noGrp="1"/>
          </p:cNvSpPr>
          <p:nvPr>
            <p:ph type="title"/>
          </p:nvPr>
        </p:nvSpPr>
        <p:spPr>
          <a:xfrm>
            <a:off x="419931" y="311115"/>
            <a:ext cx="5678790" cy="329959"/>
          </a:xfrm>
        </p:spPr>
        <p:txBody>
          <a:bodyPr/>
          <a:lstStyle/>
          <a:p>
            <a:r>
              <a:rPr kumimoji="1" lang="en-US" altLang="ja-JP"/>
              <a:t>5</a:t>
            </a:r>
            <a:r>
              <a:rPr kumimoji="1" lang="ja-JP" altLang="en-US"/>
              <a:t>つの操作ステップ</a:t>
            </a:r>
          </a:p>
        </p:txBody>
      </p:sp>
      <p:pic>
        <p:nvPicPr>
          <p:cNvPr id="36" name="コンテンツ プレースホルダー 35">
            <a:extLst>
              <a:ext uri="{FF2B5EF4-FFF2-40B4-BE49-F238E27FC236}">
                <a16:creationId xmlns:a16="http://schemas.microsoft.com/office/drawing/2014/main" id="{3AD578AD-9124-C5DF-8CF1-6C97FE2FD6BA}"/>
              </a:ext>
            </a:extLst>
          </p:cNvPr>
          <p:cNvPicPr>
            <a:picLocks noGrp="1" noChangeAspect="1"/>
          </p:cNvPicPr>
          <p:nvPr>
            <p:ph idx="1"/>
          </p:nvPr>
        </p:nvPicPr>
        <p:blipFill>
          <a:blip r:embed="rId2"/>
          <a:stretch>
            <a:fillRect/>
          </a:stretch>
        </p:blipFill>
        <p:spPr>
          <a:xfrm>
            <a:off x="628650" y="1909871"/>
            <a:ext cx="7886700" cy="2571840"/>
          </a:xfrm>
          <a:prstGeom prst="rect">
            <a:avLst/>
          </a:prstGeom>
        </p:spPr>
      </p:pic>
      <p:sp>
        <p:nvSpPr>
          <p:cNvPr id="4" name="スライド番号プレースホルダー 3">
            <a:extLst>
              <a:ext uri="{FF2B5EF4-FFF2-40B4-BE49-F238E27FC236}">
                <a16:creationId xmlns:a16="http://schemas.microsoft.com/office/drawing/2014/main" id="{657EFD0D-2AB3-48A3-41EC-2984D93E97F9}"/>
              </a:ext>
            </a:extLst>
          </p:cNvPr>
          <p:cNvSpPr>
            <a:spLocks noGrp="1"/>
          </p:cNvSpPr>
          <p:nvPr>
            <p:ph type="sldNum" sz="quarter" idx="12"/>
          </p:nvPr>
        </p:nvSpPr>
        <p:spPr/>
        <p:txBody>
          <a:bodyPr/>
          <a:lstStyle/>
          <a:p>
            <a:fld id="{B5532141-0643-4DAD-B29C-32ADB6799D87}" type="slidenum">
              <a:rPr lang="ja-JP" altLang="en-US" smtClean="0"/>
              <a:pPr/>
              <a:t>6</a:t>
            </a:fld>
            <a:endParaRPr lang="ja-JP" altLang="en-US"/>
          </a:p>
        </p:txBody>
      </p:sp>
      <p:sp>
        <p:nvSpPr>
          <p:cNvPr id="5" name="日付プレースホルダー 4">
            <a:extLst>
              <a:ext uri="{FF2B5EF4-FFF2-40B4-BE49-F238E27FC236}">
                <a16:creationId xmlns:a16="http://schemas.microsoft.com/office/drawing/2014/main" id="{EAAA2E52-2902-50A1-00B7-947A4DB0BDCE}"/>
              </a:ext>
            </a:extLst>
          </p:cNvPr>
          <p:cNvSpPr>
            <a:spLocks noGrp="1"/>
          </p:cNvSpPr>
          <p:nvPr>
            <p:ph type="dt" sz="half" idx="10"/>
          </p:nvPr>
        </p:nvSpPr>
        <p:spPr/>
        <p:txBody>
          <a:bodyPr/>
          <a:lstStyle/>
          <a:p>
            <a:r>
              <a:rPr kumimoji="1" lang="en-US" altLang="ja-JP"/>
              <a:t>©ABI Inc.</a:t>
            </a:r>
            <a:endParaRPr kumimoji="1" lang="ja-JP" altLang="en-US"/>
          </a:p>
        </p:txBody>
      </p:sp>
      <p:sp>
        <p:nvSpPr>
          <p:cNvPr id="37" name="矢印: 左右 36">
            <a:extLst>
              <a:ext uri="{FF2B5EF4-FFF2-40B4-BE49-F238E27FC236}">
                <a16:creationId xmlns:a16="http://schemas.microsoft.com/office/drawing/2014/main" id="{725B89E1-9F94-C948-4455-1A65867E280C}"/>
              </a:ext>
            </a:extLst>
          </p:cNvPr>
          <p:cNvSpPr/>
          <p:nvPr/>
        </p:nvSpPr>
        <p:spPr>
          <a:xfrm>
            <a:off x="2377440" y="1388640"/>
            <a:ext cx="2926080" cy="533413"/>
          </a:xfrm>
          <a:prstGeom prst="leftRightArrow">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solidFill>
                  <a:schemeClr val="bg1"/>
                </a:solidFill>
              </a:rPr>
              <a:t>① </a:t>
            </a:r>
            <a:r>
              <a:rPr kumimoji="1" lang="en-US" altLang="ja-JP" b="1">
                <a:solidFill>
                  <a:schemeClr val="bg1"/>
                </a:solidFill>
              </a:rPr>
              <a:t>11/20(</a:t>
            </a:r>
            <a:r>
              <a:rPr kumimoji="1" lang="ja-JP" altLang="en-US" b="1">
                <a:solidFill>
                  <a:schemeClr val="bg1"/>
                </a:solidFill>
              </a:rPr>
              <a:t>木</a:t>
            </a:r>
            <a:r>
              <a:rPr kumimoji="1" lang="en-US" altLang="ja-JP" b="1">
                <a:solidFill>
                  <a:schemeClr val="bg1"/>
                </a:solidFill>
              </a:rPr>
              <a:t>)</a:t>
            </a:r>
            <a:r>
              <a:rPr kumimoji="1" lang="ja-JP" altLang="en-US" b="1">
                <a:solidFill>
                  <a:schemeClr val="bg1"/>
                </a:solidFill>
              </a:rPr>
              <a:t>～</a:t>
            </a:r>
            <a:r>
              <a:rPr kumimoji="1" lang="en-US" altLang="ja-JP" b="1">
                <a:solidFill>
                  <a:schemeClr val="bg1"/>
                </a:solidFill>
              </a:rPr>
              <a:t>12/4(</a:t>
            </a:r>
            <a:r>
              <a:rPr kumimoji="1" lang="ja-JP" altLang="en-US" b="1">
                <a:solidFill>
                  <a:schemeClr val="bg1"/>
                </a:solidFill>
              </a:rPr>
              <a:t>木</a:t>
            </a:r>
            <a:r>
              <a:rPr kumimoji="1" lang="en-US" altLang="ja-JP" b="1">
                <a:solidFill>
                  <a:schemeClr val="bg1"/>
                </a:solidFill>
              </a:rPr>
              <a:t>)</a:t>
            </a:r>
            <a:r>
              <a:rPr kumimoji="1" lang="ja-JP" altLang="en-US" b="1">
                <a:solidFill>
                  <a:schemeClr val="bg1"/>
                </a:solidFill>
              </a:rPr>
              <a:t>に操作</a:t>
            </a:r>
          </a:p>
        </p:txBody>
      </p:sp>
      <p:sp>
        <p:nvSpPr>
          <p:cNvPr id="38" name="矢印: 左右 37">
            <a:extLst>
              <a:ext uri="{FF2B5EF4-FFF2-40B4-BE49-F238E27FC236}">
                <a16:creationId xmlns:a16="http://schemas.microsoft.com/office/drawing/2014/main" id="{DD32C9CB-F93A-1091-69FA-E61B81A07A2E}"/>
              </a:ext>
            </a:extLst>
          </p:cNvPr>
          <p:cNvSpPr/>
          <p:nvPr/>
        </p:nvSpPr>
        <p:spPr>
          <a:xfrm>
            <a:off x="5589270" y="1388640"/>
            <a:ext cx="2926080" cy="533413"/>
          </a:xfrm>
          <a:prstGeom prst="leftRightArrow">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solidFill>
                  <a:schemeClr val="bg1"/>
                </a:solidFill>
              </a:rPr>
              <a:t>② </a:t>
            </a:r>
            <a:r>
              <a:rPr kumimoji="1" lang="en-US" altLang="ja-JP" b="1">
                <a:solidFill>
                  <a:schemeClr val="bg1"/>
                </a:solidFill>
              </a:rPr>
              <a:t>12/8(</a:t>
            </a:r>
            <a:r>
              <a:rPr kumimoji="1" lang="ja-JP" altLang="en-US" b="1">
                <a:solidFill>
                  <a:schemeClr val="bg1"/>
                </a:solidFill>
              </a:rPr>
              <a:t>月</a:t>
            </a:r>
            <a:r>
              <a:rPr kumimoji="1" lang="en-US" altLang="ja-JP" b="1">
                <a:solidFill>
                  <a:schemeClr val="bg1"/>
                </a:solidFill>
              </a:rPr>
              <a:t>)</a:t>
            </a:r>
            <a:r>
              <a:rPr kumimoji="1" lang="ja-JP" altLang="en-US" b="1">
                <a:solidFill>
                  <a:schemeClr val="bg1"/>
                </a:solidFill>
              </a:rPr>
              <a:t>～</a:t>
            </a:r>
            <a:r>
              <a:rPr kumimoji="1" lang="en-US" altLang="ja-JP" b="1">
                <a:solidFill>
                  <a:schemeClr val="bg1"/>
                </a:solidFill>
              </a:rPr>
              <a:t>12/16(</a:t>
            </a:r>
            <a:r>
              <a:rPr kumimoji="1" lang="ja-JP" altLang="en-US" b="1">
                <a:solidFill>
                  <a:schemeClr val="bg1"/>
                </a:solidFill>
              </a:rPr>
              <a:t>火</a:t>
            </a:r>
            <a:r>
              <a:rPr kumimoji="1" lang="en-US" altLang="ja-JP" b="1">
                <a:solidFill>
                  <a:schemeClr val="bg1"/>
                </a:solidFill>
              </a:rPr>
              <a:t>)</a:t>
            </a:r>
            <a:r>
              <a:rPr kumimoji="1" lang="ja-JP" altLang="en-US" b="1">
                <a:solidFill>
                  <a:schemeClr val="bg1"/>
                </a:solidFill>
              </a:rPr>
              <a:t>に操作</a:t>
            </a:r>
          </a:p>
        </p:txBody>
      </p:sp>
      <p:sp>
        <p:nvSpPr>
          <p:cNvPr id="39" name="コンテンツ プレースホルダー 2">
            <a:extLst>
              <a:ext uri="{FF2B5EF4-FFF2-40B4-BE49-F238E27FC236}">
                <a16:creationId xmlns:a16="http://schemas.microsoft.com/office/drawing/2014/main" id="{C3FEBB10-FECD-15B1-DA51-3AF877AC64A3}"/>
              </a:ext>
            </a:extLst>
          </p:cNvPr>
          <p:cNvSpPr>
            <a:spLocks noGrp="1"/>
          </p:cNvSpPr>
          <p:nvPr/>
        </p:nvSpPr>
        <p:spPr>
          <a:xfrm>
            <a:off x="463418" y="636921"/>
            <a:ext cx="7781094" cy="681671"/>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50000"/>
              </a:lnSpc>
              <a:buNone/>
            </a:pPr>
            <a:r>
              <a:rPr lang="ja-JP" altLang="en-US" sz="1200" dirty="0"/>
              <a:t>以下の</a:t>
            </a:r>
            <a:r>
              <a:rPr lang="en-US" altLang="ja-JP" sz="1200" dirty="0"/>
              <a:t>5</a:t>
            </a:r>
            <a:r>
              <a:rPr lang="ja-JP" altLang="en-US" sz="1200" dirty="0"/>
              <a:t>つのステップをお試しいただきます。なお「翌月分の献立確認」と「当日の配膳確認」につきましては、セットアップの都合上</a:t>
            </a:r>
            <a:r>
              <a:rPr lang="en-US" altLang="ja-JP" sz="1200" dirty="0"/>
              <a:t>12/8(</a:t>
            </a:r>
            <a:r>
              <a:rPr lang="ja-JP" altLang="en-US" sz="1200" dirty="0"/>
              <a:t>月</a:t>
            </a:r>
            <a:r>
              <a:rPr lang="en-US" altLang="ja-JP" sz="1200" dirty="0"/>
              <a:t>)</a:t>
            </a:r>
            <a:r>
              <a:rPr lang="ja-JP" altLang="en-US" sz="1200" dirty="0"/>
              <a:t>以前にはお試しいただけませんので予めご了承ください。</a:t>
            </a:r>
            <a:endParaRPr kumimoji="1" lang="ja-JP" altLang="en-US" sz="1200" dirty="0"/>
          </a:p>
        </p:txBody>
      </p:sp>
    </p:spTree>
    <p:extLst>
      <p:ext uri="{BB962C8B-B14F-4D97-AF65-F5344CB8AC3E}">
        <p14:creationId xmlns:p14="http://schemas.microsoft.com/office/powerpoint/2010/main" val="8144036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B4A1C8-A9B0-E42E-DC0F-52FF40FA4A7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3B7CF74-0EC5-7AC9-477B-772248144EF4}"/>
              </a:ext>
            </a:extLst>
          </p:cNvPr>
          <p:cNvSpPr>
            <a:spLocks noGrp="1"/>
          </p:cNvSpPr>
          <p:nvPr>
            <p:ph type="title"/>
          </p:nvPr>
        </p:nvSpPr>
        <p:spPr>
          <a:xfrm>
            <a:off x="419931" y="311115"/>
            <a:ext cx="4060629" cy="329959"/>
          </a:xfrm>
        </p:spPr>
        <p:txBody>
          <a:bodyPr/>
          <a:lstStyle/>
          <a:p>
            <a:r>
              <a:rPr kumimoji="1" lang="ja-JP" altLang="en-US"/>
              <a:t>ご使用いただく環境・アカウント</a:t>
            </a:r>
          </a:p>
        </p:txBody>
      </p:sp>
      <p:sp>
        <p:nvSpPr>
          <p:cNvPr id="3" name="コンテンツ プレースホルダー 2">
            <a:extLst>
              <a:ext uri="{FF2B5EF4-FFF2-40B4-BE49-F238E27FC236}">
                <a16:creationId xmlns:a16="http://schemas.microsoft.com/office/drawing/2014/main" id="{66A1AD98-5AB1-ACF5-74E3-3DECAC985958}"/>
              </a:ext>
            </a:extLst>
          </p:cNvPr>
          <p:cNvSpPr>
            <a:spLocks noGrp="1"/>
          </p:cNvSpPr>
          <p:nvPr>
            <p:ph idx="1"/>
          </p:nvPr>
        </p:nvSpPr>
        <p:spPr>
          <a:xfrm>
            <a:off x="762000" y="1012075"/>
            <a:ext cx="7753350" cy="1452995"/>
          </a:xfrm>
        </p:spPr>
        <p:txBody>
          <a:bodyPr>
            <a:normAutofit/>
          </a:bodyPr>
          <a:lstStyle/>
          <a:p>
            <a:pPr marL="0" indent="0">
              <a:buNone/>
            </a:pPr>
            <a:r>
              <a:rPr kumimoji="1" lang="ja-JP" altLang="en-US" sz="1400" b="1" dirty="0"/>
              <a:t>サイト</a:t>
            </a:r>
            <a:r>
              <a:rPr kumimoji="1" lang="en-US" altLang="ja-JP" sz="1400" b="1" dirty="0"/>
              <a:t>URL</a:t>
            </a:r>
            <a:r>
              <a:rPr kumimoji="1" lang="ja-JP" altLang="en-US" sz="1400" b="1" dirty="0"/>
              <a:t>：　　　</a:t>
            </a:r>
            <a:r>
              <a:rPr lang="en-US" altLang="ja-JP" sz="1400" b="1" dirty="0">
                <a:hlinkClick r:id="rId2"/>
              </a:rPr>
              <a:t>https://stg.j-kyushoku.city.yokohama.lg.jp/</a:t>
            </a:r>
            <a:endParaRPr lang="en-US" altLang="ja-JP" sz="1400" b="1" dirty="0"/>
          </a:p>
          <a:p>
            <a:pPr marL="0" indent="0">
              <a:buNone/>
            </a:pPr>
            <a:endParaRPr kumimoji="1" lang="en-US" altLang="ja-JP" sz="1400" b="1" dirty="0"/>
          </a:p>
          <a:p>
            <a:pPr marL="0" indent="0">
              <a:buNone/>
            </a:pPr>
            <a:r>
              <a:rPr lang="ja-JP" altLang="en-US" sz="1400" b="1" dirty="0"/>
              <a:t>サインイン情報：　デモ操作用のメールアドレス・パスワードを、横浜市様より別途ご連携</a:t>
            </a:r>
            <a:endParaRPr lang="en-US" altLang="ja-JP" sz="1400" b="1" dirty="0"/>
          </a:p>
          <a:p>
            <a:pPr marL="0" indent="0">
              <a:buNone/>
            </a:pPr>
            <a:r>
              <a:rPr lang="ja-JP" altLang="en-US" sz="1400" dirty="0"/>
              <a:t>　　　　　　　　　</a:t>
            </a:r>
            <a:r>
              <a:rPr lang="en-US" altLang="ja-JP" sz="1100" dirty="0"/>
              <a:t>※</a:t>
            </a:r>
            <a:r>
              <a:rPr lang="ja-JP" altLang="en-US" sz="1100" dirty="0"/>
              <a:t>以下のアカウントのサインイン情報が入っています。</a:t>
            </a:r>
            <a:endParaRPr kumimoji="1" lang="ja-JP" altLang="en-US" sz="1400" dirty="0"/>
          </a:p>
        </p:txBody>
      </p:sp>
      <p:sp>
        <p:nvSpPr>
          <p:cNvPr id="4" name="スライド番号プレースホルダー 3">
            <a:extLst>
              <a:ext uri="{FF2B5EF4-FFF2-40B4-BE49-F238E27FC236}">
                <a16:creationId xmlns:a16="http://schemas.microsoft.com/office/drawing/2014/main" id="{60949129-105F-DBA9-1569-20C788EB9945}"/>
              </a:ext>
            </a:extLst>
          </p:cNvPr>
          <p:cNvSpPr>
            <a:spLocks noGrp="1"/>
          </p:cNvSpPr>
          <p:nvPr>
            <p:ph type="sldNum" sz="quarter" idx="12"/>
          </p:nvPr>
        </p:nvSpPr>
        <p:spPr/>
        <p:txBody>
          <a:bodyPr/>
          <a:lstStyle/>
          <a:p>
            <a:fld id="{B5532141-0643-4DAD-B29C-32ADB6799D87}" type="slidenum">
              <a:rPr lang="ja-JP" altLang="en-US" smtClean="0"/>
              <a:pPr/>
              <a:t>7</a:t>
            </a:fld>
            <a:endParaRPr lang="ja-JP" altLang="en-US"/>
          </a:p>
        </p:txBody>
      </p:sp>
      <p:sp>
        <p:nvSpPr>
          <p:cNvPr id="5" name="日付プレースホルダー 4">
            <a:extLst>
              <a:ext uri="{FF2B5EF4-FFF2-40B4-BE49-F238E27FC236}">
                <a16:creationId xmlns:a16="http://schemas.microsoft.com/office/drawing/2014/main" id="{32F1EFF9-6CD6-F302-F060-371732DCFC2E}"/>
              </a:ext>
            </a:extLst>
          </p:cNvPr>
          <p:cNvSpPr>
            <a:spLocks noGrp="1"/>
          </p:cNvSpPr>
          <p:nvPr>
            <p:ph type="dt" sz="half" idx="10"/>
          </p:nvPr>
        </p:nvSpPr>
        <p:spPr/>
        <p:txBody>
          <a:bodyPr/>
          <a:lstStyle/>
          <a:p>
            <a:r>
              <a:rPr kumimoji="1" lang="en-US" altLang="ja-JP"/>
              <a:t>©ABI Inc.</a:t>
            </a:r>
            <a:endParaRPr kumimoji="1" lang="ja-JP" altLang="en-US"/>
          </a:p>
        </p:txBody>
      </p:sp>
      <p:graphicFrame>
        <p:nvGraphicFramePr>
          <p:cNvPr id="8" name="表 7">
            <a:extLst>
              <a:ext uri="{FF2B5EF4-FFF2-40B4-BE49-F238E27FC236}">
                <a16:creationId xmlns:a16="http://schemas.microsoft.com/office/drawing/2014/main" id="{8854A890-B9B2-3E04-1775-B0B5A4D796ED}"/>
              </a:ext>
            </a:extLst>
          </p:cNvPr>
          <p:cNvGraphicFramePr>
            <a:graphicFrameLocks noGrp="1"/>
          </p:cNvGraphicFramePr>
          <p:nvPr>
            <p:extLst>
              <p:ext uri="{D42A27DB-BD31-4B8C-83A1-F6EECF244321}">
                <p14:modId xmlns:p14="http://schemas.microsoft.com/office/powerpoint/2010/main" val="885450055"/>
              </p:ext>
            </p:extLst>
          </p:nvPr>
        </p:nvGraphicFramePr>
        <p:xfrm>
          <a:off x="551481" y="2398275"/>
          <a:ext cx="8041037" cy="2151815"/>
        </p:xfrm>
        <a:graphic>
          <a:graphicData uri="http://schemas.openxmlformats.org/drawingml/2006/table">
            <a:tbl>
              <a:tblPr firstRow="1" bandRow="1">
                <a:tableStyleId>{5C22544A-7EE6-4342-B048-85BDC9FD1C3A}</a:tableStyleId>
              </a:tblPr>
              <a:tblGrid>
                <a:gridCol w="1504259">
                  <a:extLst>
                    <a:ext uri="{9D8B030D-6E8A-4147-A177-3AD203B41FA5}">
                      <a16:colId xmlns:a16="http://schemas.microsoft.com/office/drawing/2014/main" val="3571614564"/>
                    </a:ext>
                  </a:extLst>
                </a:gridCol>
                <a:gridCol w="6536778">
                  <a:extLst>
                    <a:ext uri="{9D8B030D-6E8A-4147-A177-3AD203B41FA5}">
                      <a16:colId xmlns:a16="http://schemas.microsoft.com/office/drawing/2014/main" val="3718446043"/>
                    </a:ext>
                  </a:extLst>
                </a:gridCol>
              </a:tblGrid>
              <a:tr h="249735">
                <a:tc>
                  <a:txBody>
                    <a:bodyPr/>
                    <a:lstStyle/>
                    <a:p>
                      <a:pPr algn="ctr"/>
                      <a:r>
                        <a:rPr kumimoji="1" lang="ja-JP" altLang="en-US" sz="1200"/>
                        <a:t>アカウントの区分</a:t>
                      </a:r>
                    </a:p>
                  </a:txBody>
                  <a:tcPr anchor="ctr"/>
                </a:tc>
                <a:tc>
                  <a:txBody>
                    <a:bodyPr/>
                    <a:lstStyle/>
                    <a:p>
                      <a:pPr algn="ctr"/>
                      <a:r>
                        <a:rPr kumimoji="1" lang="ja-JP" altLang="en-US" sz="1200"/>
                        <a:t>説明</a:t>
                      </a:r>
                    </a:p>
                  </a:txBody>
                  <a:tcPr anchor="ctr"/>
                </a:tc>
                <a:extLst>
                  <a:ext uri="{0D108BD9-81ED-4DB2-BD59-A6C34878D82A}">
                    <a16:rowId xmlns:a16="http://schemas.microsoft.com/office/drawing/2014/main" val="844571330"/>
                  </a:ext>
                </a:extLst>
              </a:tr>
              <a:tr h="923397">
                <a:tc>
                  <a:txBody>
                    <a:bodyPr/>
                    <a:lstStyle/>
                    <a:p>
                      <a:pPr algn="ctr"/>
                      <a:r>
                        <a:rPr kumimoji="1" lang="ja-JP" altLang="en-US" sz="1200" b="1"/>
                        <a:t>管理職</a:t>
                      </a:r>
                    </a:p>
                  </a:txBody>
                  <a:tcPr anchor="ctr"/>
                </a:tc>
                <a:tc>
                  <a:txBody>
                    <a:bodyPr/>
                    <a:lstStyle/>
                    <a:p>
                      <a:r>
                        <a:rPr kumimoji="1" lang="ja-JP" altLang="en-US" sz="1200"/>
                        <a:t>管理職用のアカウントです。</a:t>
                      </a:r>
                      <a:endParaRPr kumimoji="1" lang="en-US" altLang="ja-JP" sz="1200"/>
                    </a:p>
                    <a:p>
                      <a:r>
                        <a:rPr kumimoji="1" lang="ja-JP" altLang="en-US" sz="1200"/>
                        <a:t>このアカウントで一連の中学校側の操作をお試しいただけます。</a:t>
                      </a:r>
                    </a:p>
                  </a:txBody>
                  <a:tcPr anchor="ctr"/>
                </a:tc>
                <a:extLst>
                  <a:ext uri="{0D108BD9-81ED-4DB2-BD59-A6C34878D82A}">
                    <a16:rowId xmlns:a16="http://schemas.microsoft.com/office/drawing/2014/main" val="2756972231"/>
                  </a:ext>
                </a:extLst>
              </a:tr>
              <a:tr h="954098">
                <a:tc>
                  <a:txBody>
                    <a:bodyPr/>
                    <a:lstStyle/>
                    <a:p>
                      <a:pPr algn="ctr"/>
                      <a:r>
                        <a:rPr kumimoji="1" lang="ja-JP" altLang="en-US" sz="1200" b="1"/>
                        <a:t>保護者</a:t>
                      </a:r>
                      <a:r>
                        <a:rPr kumimoji="1" lang="en-US" altLang="ja-JP" sz="1200" b="1"/>
                        <a:t>A</a:t>
                      </a:r>
                      <a:endParaRPr kumimoji="1" lang="ja-JP" altLang="en-US" sz="1200" b="1"/>
                    </a:p>
                  </a:txBody>
                  <a:tcPr anchor="ctr"/>
                </a:tc>
                <a:tc>
                  <a:txBody>
                    <a:bodyPr/>
                    <a:lstStyle/>
                    <a:p>
                      <a:r>
                        <a:rPr kumimoji="1" lang="ja-JP" altLang="en-US" sz="1200" u="none" dirty="0"/>
                        <a:t>保護者用のアカウントです。</a:t>
                      </a:r>
                      <a:endParaRPr kumimoji="1" lang="en-US" altLang="ja-JP" sz="1200" u="none" dirty="0"/>
                    </a:p>
                    <a:p>
                      <a:r>
                        <a:rPr kumimoji="1" lang="ja-JP" altLang="en-US" sz="1200" u="none" dirty="0"/>
                        <a:t>このアカウントで保護者側の操作（基本情報・アレルギー等申請）をお試しいただけます。</a:t>
                      </a:r>
                      <a:endParaRPr kumimoji="1" lang="en-US" altLang="ja-JP" sz="1200" u="none" dirty="0"/>
                    </a:p>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000" dirty="0"/>
                        <a:t>※</a:t>
                      </a:r>
                      <a:r>
                        <a:rPr lang="ja-JP" altLang="en-US" sz="1000" dirty="0"/>
                        <a:t>本来は学校側での操作は必要ありません。</a:t>
                      </a:r>
                      <a:endParaRPr kumimoji="1" lang="en-US" altLang="ja-JP" sz="1000" dirty="0"/>
                    </a:p>
                  </a:txBody>
                  <a:tcPr anchor="ctr"/>
                </a:tc>
                <a:extLst>
                  <a:ext uri="{0D108BD9-81ED-4DB2-BD59-A6C34878D82A}">
                    <a16:rowId xmlns:a16="http://schemas.microsoft.com/office/drawing/2014/main" val="2606382393"/>
                  </a:ext>
                </a:extLst>
              </a:tr>
            </a:tbl>
          </a:graphicData>
        </a:graphic>
      </p:graphicFrame>
    </p:spTree>
    <p:extLst>
      <p:ext uri="{BB962C8B-B14F-4D97-AF65-F5344CB8AC3E}">
        <p14:creationId xmlns:p14="http://schemas.microsoft.com/office/powerpoint/2010/main" val="1844417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3D31A-5D73-C40B-05D3-44F7FDF3DCC4}"/>
            </a:ext>
          </a:extLst>
        </p:cNvPr>
        <p:cNvGrpSpPr/>
        <p:nvPr/>
      </p:nvGrpSpPr>
      <p:grpSpPr>
        <a:xfrm>
          <a:off x="0" y="0"/>
          <a:ext cx="0" cy="0"/>
          <a:chOff x="0" y="0"/>
          <a:chExt cx="0" cy="0"/>
        </a:xfrm>
      </p:grpSpPr>
      <p:pic>
        <p:nvPicPr>
          <p:cNvPr id="21" name="図 20" descr="挿絵 が含まれている画像&#10;&#10;AI 生成コンテンツは誤りを含む可能性があります。">
            <a:extLst>
              <a:ext uri="{FF2B5EF4-FFF2-40B4-BE49-F238E27FC236}">
                <a16:creationId xmlns:a16="http://schemas.microsoft.com/office/drawing/2014/main" id="{5EA01A9F-DEA2-42BA-5EED-244EBF6DCFD0}"/>
              </a:ext>
            </a:extLst>
          </p:cNvPr>
          <p:cNvPicPr>
            <a:picLocks noChangeAspect="1"/>
          </p:cNvPicPr>
          <p:nvPr/>
        </p:nvPicPr>
        <p:blipFill>
          <a:blip r:embed="rId2">
            <a:extLst>
              <a:ext uri="{28A0092B-C50C-407E-A947-70E740481C1C}">
                <a14:useLocalDpi xmlns:a14="http://schemas.microsoft.com/office/drawing/2010/main" val="0"/>
              </a:ext>
            </a:extLst>
          </a:blip>
          <a:srcRect b="70367"/>
          <a:stretch>
            <a:fillRect/>
          </a:stretch>
        </p:blipFill>
        <p:spPr>
          <a:xfrm>
            <a:off x="4389614" y="1386125"/>
            <a:ext cx="762430" cy="801818"/>
          </a:xfrm>
          <a:prstGeom prst="rect">
            <a:avLst/>
          </a:prstGeom>
        </p:spPr>
      </p:pic>
      <p:pic>
        <p:nvPicPr>
          <p:cNvPr id="26" name="図 25" descr="アイコン&#10;&#10;AI 生成コンテンツは誤りを含む可能性があります。">
            <a:extLst>
              <a:ext uri="{FF2B5EF4-FFF2-40B4-BE49-F238E27FC236}">
                <a16:creationId xmlns:a16="http://schemas.microsoft.com/office/drawing/2014/main" id="{82979200-346F-EDCD-7C8D-3F3E7D526A60}"/>
              </a:ext>
            </a:extLst>
          </p:cNvPr>
          <p:cNvPicPr>
            <a:picLocks noChangeAspect="1"/>
          </p:cNvPicPr>
          <p:nvPr/>
        </p:nvPicPr>
        <p:blipFill>
          <a:blip r:embed="rId3">
            <a:extLst>
              <a:ext uri="{28A0092B-C50C-407E-A947-70E740481C1C}">
                <a14:useLocalDpi xmlns:a14="http://schemas.microsoft.com/office/drawing/2010/main" val="0"/>
              </a:ext>
            </a:extLst>
          </a:blip>
          <a:srcRect r="-13623" b="36088"/>
          <a:stretch>
            <a:fillRect/>
          </a:stretch>
        </p:blipFill>
        <p:spPr>
          <a:xfrm>
            <a:off x="6423105" y="1368478"/>
            <a:ext cx="1185945" cy="811519"/>
          </a:xfrm>
          <a:custGeom>
            <a:avLst/>
            <a:gdLst>
              <a:gd name="connsiteX0" fmla="*/ 1043750 w 1185945"/>
              <a:gd name="connsiteY0" fmla="*/ 458732 h 811519"/>
              <a:gd name="connsiteX1" fmla="*/ 1073810 w 1185945"/>
              <a:gd name="connsiteY1" fmla="*/ 464587 h 811519"/>
              <a:gd name="connsiteX2" fmla="*/ 1185945 w 1185945"/>
              <a:gd name="connsiteY2" fmla="*/ 627793 h 811519"/>
              <a:gd name="connsiteX3" fmla="*/ 1073810 w 1185945"/>
              <a:gd name="connsiteY3" fmla="*/ 791000 h 811519"/>
              <a:gd name="connsiteX4" fmla="*/ 1043750 w 1185945"/>
              <a:gd name="connsiteY4" fmla="*/ 796855 h 811519"/>
              <a:gd name="connsiteX5" fmla="*/ 0 w 1185945"/>
              <a:gd name="connsiteY5" fmla="*/ 0 h 811519"/>
              <a:gd name="connsiteX6" fmla="*/ 1043750 w 1185945"/>
              <a:gd name="connsiteY6" fmla="*/ 0 h 811519"/>
              <a:gd name="connsiteX7" fmla="*/ 1043750 w 1185945"/>
              <a:gd name="connsiteY7" fmla="*/ 458732 h 811519"/>
              <a:gd name="connsiteX8" fmla="*/ 1002345 w 1185945"/>
              <a:gd name="connsiteY8" fmla="*/ 450667 h 811519"/>
              <a:gd name="connsiteX9" fmla="*/ 818745 w 1185945"/>
              <a:gd name="connsiteY9" fmla="*/ 627793 h 811519"/>
              <a:gd name="connsiteX10" fmla="*/ 1002345 w 1185945"/>
              <a:gd name="connsiteY10" fmla="*/ 804919 h 811519"/>
              <a:gd name="connsiteX11" fmla="*/ 1043750 w 1185945"/>
              <a:gd name="connsiteY11" fmla="*/ 796855 h 811519"/>
              <a:gd name="connsiteX12" fmla="*/ 1043750 w 1185945"/>
              <a:gd name="connsiteY12" fmla="*/ 811519 h 811519"/>
              <a:gd name="connsiteX13" fmla="*/ 0 w 1185945"/>
              <a:gd name="connsiteY13" fmla="*/ 811519 h 81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5945" h="811519">
                <a:moveTo>
                  <a:pt x="1043750" y="458732"/>
                </a:moveTo>
                <a:lnTo>
                  <a:pt x="1073810" y="464587"/>
                </a:lnTo>
                <a:cubicBezTo>
                  <a:pt x="1139707" y="491476"/>
                  <a:pt x="1185945" y="554425"/>
                  <a:pt x="1185945" y="627793"/>
                </a:cubicBezTo>
                <a:cubicBezTo>
                  <a:pt x="1185945" y="701161"/>
                  <a:pt x="1139707" y="764110"/>
                  <a:pt x="1073810" y="791000"/>
                </a:cubicBezTo>
                <a:lnTo>
                  <a:pt x="1043750" y="796855"/>
                </a:lnTo>
                <a:close/>
                <a:moveTo>
                  <a:pt x="0" y="0"/>
                </a:moveTo>
                <a:lnTo>
                  <a:pt x="1043750" y="0"/>
                </a:lnTo>
                <a:lnTo>
                  <a:pt x="1043750" y="458732"/>
                </a:lnTo>
                <a:lnTo>
                  <a:pt x="1002345" y="450667"/>
                </a:lnTo>
                <a:cubicBezTo>
                  <a:pt x="900946" y="450667"/>
                  <a:pt x="818745" y="529969"/>
                  <a:pt x="818745" y="627793"/>
                </a:cubicBezTo>
                <a:cubicBezTo>
                  <a:pt x="818745" y="725617"/>
                  <a:pt x="900946" y="804919"/>
                  <a:pt x="1002345" y="804919"/>
                </a:cubicBezTo>
                <a:lnTo>
                  <a:pt x="1043750" y="796855"/>
                </a:lnTo>
                <a:lnTo>
                  <a:pt x="1043750" y="811519"/>
                </a:lnTo>
                <a:lnTo>
                  <a:pt x="0" y="811519"/>
                </a:lnTo>
                <a:close/>
              </a:path>
            </a:pathLst>
          </a:custGeom>
        </p:spPr>
      </p:pic>
      <p:sp>
        <p:nvSpPr>
          <p:cNvPr id="2" name="タイトル 1">
            <a:extLst>
              <a:ext uri="{FF2B5EF4-FFF2-40B4-BE49-F238E27FC236}">
                <a16:creationId xmlns:a16="http://schemas.microsoft.com/office/drawing/2014/main" id="{E0590EFA-95C5-717F-202A-A40E2EA7D4CD}"/>
              </a:ext>
            </a:extLst>
          </p:cNvPr>
          <p:cNvSpPr>
            <a:spLocks noGrp="1"/>
          </p:cNvSpPr>
          <p:nvPr>
            <p:ph type="title"/>
          </p:nvPr>
        </p:nvSpPr>
        <p:spPr>
          <a:xfrm>
            <a:off x="419931" y="311115"/>
            <a:ext cx="5051229" cy="329959"/>
          </a:xfrm>
        </p:spPr>
        <p:txBody>
          <a:bodyPr/>
          <a:lstStyle/>
          <a:p>
            <a:r>
              <a:rPr lang="ja-JP" altLang="en-US"/>
              <a:t>ご使用いただく在籍者のパターン</a:t>
            </a:r>
            <a:endParaRPr kumimoji="1" lang="ja-JP" altLang="en-US"/>
          </a:p>
        </p:txBody>
      </p:sp>
      <p:sp>
        <p:nvSpPr>
          <p:cNvPr id="4" name="スライド番号プレースホルダー 3">
            <a:extLst>
              <a:ext uri="{FF2B5EF4-FFF2-40B4-BE49-F238E27FC236}">
                <a16:creationId xmlns:a16="http://schemas.microsoft.com/office/drawing/2014/main" id="{122EEF8E-4BED-23C5-87D2-EEB97912C236}"/>
              </a:ext>
            </a:extLst>
          </p:cNvPr>
          <p:cNvSpPr>
            <a:spLocks noGrp="1"/>
          </p:cNvSpPr>
          <p:nvPr>
            <p:ph type="sldNum" sz="quarter" idx="12"/>
          </p:nvPr>
        </p:nvSpPr>
        <p:spPr/>
        <p:txBody>
          <a:bodyPr/>
          <a:lstStyle/>
          <a:p>
            <a:fld id="{B5532141-0643-4DAD-B29C-32ADB6799D87}" type="slidenum">
              <a:rPr lang="ja-JP" altLang="en-US" smtClean="0"/>
              <a:pPr/>
              <a:t>8</a:t>
            </a:fld>
            <a:endParaRPr lang="ja-JP" altLang="en-US"/>
          </a:p>
        </p:txBody>
      </p:sp>
      <p:sp>
        <p:nvSpPr>
          <p:cNvPr id="5" name="日付プレースホルダー 4">
            <a:extLst>
              <a:ext uri="{FF2B5EF4-FFF2-40B4-BE49-F238E27FC236}">
                <a16:creationId xmlns:a16="http://schemas.microsoft.com/office/drawing/2014/main" id="{90EEA3A6-A346-5BDA-F36F-AA15EC02D903}"/>
              </a:ext>
            </a:extLst>
          </p:cNvPr>
          <p:cNvSpPr>
            <a:spLocks noGrp="1"/>
          </p:cNvSpPr>
          <p:nvPr>
            <p:ph type="dt" sz="half" idx="10"/>
          </p:nvPr>
        </p:nvSpPr>
        <p:spPr/>
        <p:txBody>
          <a:bodyPr/>
          <a:lstStyle/>
          <a:p>
            <a:r>
              <a:rPr kumimoji="1" lang="en-US" altLang="ja-JP"/>
              <a:t>©ABI Inc.</a:t>
            </a:r>
            <a:endParaRPr kumimoji="1" lang="ja-JP" altLang="en-US"/>
          </a:p>
        </p:txBody>
      </p:sp>
      <p:sp>
        <p:nvSpPr>
          <p:cNvPr id="13" name="正方形/長方形 12">
            <a:extLst>
              <a:ext uri="{FF2B5EF4-FFF2-40B4-BE49-F238E27FC236}">
                <a16:creationId xmlns:a16="http://schemas.microsoft.com/office/drawing/2014/main" id="{297C6CC9-AD90-2C11-19B0-04E30BF36305}"/>
              </a:ext>
            </a:extLst>
          </p:cNvPr>
          <p:cNvSpPr/>
          <p:nvPr/>
        </p:nvSpPr>
        <p:spPr>
          <a:xfrm>
            <a:off x="542418" y="2288120"/>
            <a:ext cx="3296513" cy="2393100"/>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t"/>
          <a:lstStyle/>
          <a:p>
            <a:pPr>
              <a:lnSpc>
                <a:spcPct val="150000"/>
              </a:lnSpc>
            </a:pPr>
            <a:r>
              <a:rPr lang="ja-JP" altLang="en-US" sz="1200" b="1">
                <a:solidFill>
                  <a:schemeClr val="tx1"/>
                </a:solidFill>
              </a:rPr>
              <a:t>〇アレルギー：</a:t>
            </a:r>
            <a:r>
              <a:rPr lang="ja-JP" altLang="en-US" sz="1200">
                <a:solidFill>
                  <a:schemeClr val="tx1"/>
                </a:solidFill>
              </a:rPr>
              <a:t>乳・鶏肉</a:t>
            </a:r>
            <a:endParaRPr lang="en-US" altLang="ja-JP" sz="1200">
              <a:solidFill>
                <a:schemeClr val="tx1"/>
              </a:solidFill>
            </a:endParaRPr>
          </a:p>
          <a:p>
            <a:pPr>
              <a:lnSpc>
                <a:spcPct val="150000"/>
              </a:lnSpc>
            </a:pPr>
            <a:r>
              <a:rPr lang="ja-JP" altLang="en-US" sz="600">
                <a:solidFill>
                  <a:schemeClr val="tx1"/>
                </a:solidFill>
              </a:rPr>
              <a:t>　</a:t>
            </a:r>
          </a:p>
          <a:p>
            <a:pPr>
              <a:lnSpc>
                <a:spcPct val="150000"/>
              </a:lnSpc>
            </a:pPr>
            <a:r>
              <a:rPr lang="ja-JP" altLang="en-US" sz="1200" b="1">
                <a:solidFill>
                  <a:schemeClr val="tx1"/>
                </a:solidFill>
              </a:rPr>
              <a:t>〇喫食パターン：</a:t>
            </a:r>
            <a:endParaRPr lang="en-US" altLang="ja-JP" sz="1200" b="1">
              <a:solidFill>
                <a:schemeClr val="tx1"/>
              </a:solidFill>
            </a:endParaRPr>
          </a:p>
          <a:p>
            <a:pPr>
              <a:lnSpc>
                <a:spcPct val="150000"/>
              </a:lnSpc>
            </a:pPr>
            <a:r>
              <a:rPr lang="ja-JP" altLang="en-US" sz="1200">
                <a:solidFill>
                  <a:schemeClr val="tx1"/>
                </a:solidFill>
              </a:rPr>
              <a:t>　代替食（牛乳なし）、一部家庭弁当</a:t>
            </a:r>
            <a:endParaRPr lang="en-US" altLang="ja-JP" sz="1200">
              <a:solidFill>
                <a:schemeClr val="tx1"/>
              </a:solidFill>
            </a:endParaRPr>
          </a:p>
          <a:p>
            <a:pPr>
              <a:lnSpc>
                <a:spcPct val="150000"/>
              </a:lnSpc>
            </a:pPr>
            <a:r>
              <a:rPr lang="ja-JP" altLang="en-US" sz="600">
                <a:solidFill>
                  <a:schemeClr val="tx1"/>
                </a:solidFill>
              </a:rPr>
              <a:t>　</a:t>
            </a:r>
            <a:endParaRPr lang="en-US" altLang="ja-JP" sz="600">
              <a:solidFill>
                <a:schemeClr val="tx1"/>
              </a:solidFill>
            </a:endParaRPr>
          </a:p>
          <a:p>
            <a:pPr lvl="0">
              <a:lnSpc>
                <a:spcPct val="150000"/>
              </a:lnSpc>
              <a:defRPr/>
            </a:pPr>
            <a:r>
              <a:rPr lang="ja-JP" altLang="en-US" sz="1200" b="1">
                <a:solidFill>
                  <a:schemeClr val="tx1"/>
                </a:solidFill>
              </a:rPr>
              <a:t>〇</a:t>
            </a:r>
            <a:r>
              <a:rPr kumimoji="1" lang="ja-JP" altLang="en-US" sz="1200" b="1" i="0" u="none" strike="noStrike" kern="1200" cap="none" spc="0" normalizeH="0" baseline="0" noProof="0">
                <a:ln>
                  <a:noFill/>
                </a:ln>
                <a:solidFill>
                  <a:srgbClr val="000000"/>
                </a:solidFill>
                <a:effectLst/>
                <a:uLnTx/>
                <a:uFillTx/>
                <a:latin typeface="Arial"/>
                <a:ea typeface="游ゴシック"/>
                <a:cs typeface="+mn-cs"/>
              </a:rPr>
              <a:t>面談時持参資料：</a:t>
            </a:r>
            <a:endParaRPr kumimoji="1" lang="en-US" altLang="ja-JP" sz="1200" b="1" i="0" u="none" strike="noStrike" kern="1200" cap="none" spc="0" normalizeH="0" baseline="0" noProof="0">
              <a:ln>
                <a:noFill/>
              </a:ln>
              <a:solidFill>
                <a:srgbClr val="000000"/>
              </a:solidFill>
              <a:effectLst/>
              <a:uLnTx/>
              <a:uFillTx/>
              <a:latin typeface="Arial"/>
              <a:ea typeface="游ゴシック"/>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1" lang="ja-JP" altLang="en-US" sz="1200" i="0" u="none" strike="noStrike" kern="1200" cap="none" spc="0" normalizeH="0" baseline="0" noProof="0">
                <a:ln>
                  <a:noFill/>
                </a:ln>
                <a:solidFill>
                  <a:srgbClr val="000000"/>
                </a:solidFill>
                <a:effectLst/>
                <a:uLnTx/>
                <a:uFillTx/>
                <a:latin typeface="Arial"/>
                <a:ea typeface="游ゴシック"/>
                <a:cs typeface="+mn-cs"/>
              </a:rPr>
              <a:t>　・学校生活管理指導表</a:t>
            </a:r>
            <a:endParaRPr kumimoji="1" lang="en-US" altLang="ja-JP" sz="1200" i="0" u="none" strike="noStrike" kern="1200" cap="none" spc="0" normalizeH="0" baseline="0" noProof="0">
              <a:ln>
                <a:noFill/>
              </a:ln>
              <a:solidFill>
                <a:srgbClr val="000000"/>
              </a:solidFill>
              <a:effectLst/>
              <a:uLnTx/>
              <a:uFillTx/>
              <a:latin typeface="Arial"/>
              <a:ea typeface="游ゴシック"/>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1" lang="ja-JP" altLang="en-US" sz="1200" i="0" u="none" strike="noStrike" kern="1200" cap="none" spc="0" normalizeH="0" baseline="0" noProof="0">
                <a:ln>
                  <a:noFill/>
                </a:ln>
                <a:solidFill>
                  <a:srgbClr val="000000"/>
                </a:solidFill>
                <a:effectLst/>
                <a:uLnTx/>
                <a:uFillTx/>
                <a:latin typeface="Arial"/>
                <a:ea typeface="游ゴシック"/>
                <a:cs typeface="+mn-cs"/>
              </a:rPr>
              <a:t>　・食物アレルギー対応票</a:t>
            </a:r>
            <a:r>
              <a:rPr kumimoji="1" lang="ja-JP" altLang="en-US" sz="800" b="0" i="0" u="none" strike="noStrike" kern="1200" cap="none" spc="0" normalizeH="0" baseline="0" noProof="0">
                <a:ln>
                  <a:noFill/>
                </a:ln>
                <a:solidFill>
                  <a:srgbClr val="000000"/>
                </a:solidFill>
                <a:effectLst/>
                <a:uLnTx/>
                <a:uFillTx/>
                <a:latin typeface="Arial"/>
                <a:ea typeface="游ゴシック"/>
                <a:cs typeface="+mn-cs"/>
              </a:rPr>
              <a:t>　</a:t>
            </a:r>
            <a:r>
              <a:rPr kumimoji="1" lang="en-US" altLang="ja-JP" sz="600" b="0" i="0" u="none" strike="noStrike" kern="1200" cap="none" spc="0" normalizeH="0" baseline="0" noProof="0">
                <a:ln>
                  <a:noFill/>
                </a:ln>
                <a:solidFill>
                  <a:srgbClr val="F25D5D"/>
                </a:solidFill>
                <a:effectLst/>
                <a:uLnTx/>
                <a:uFillTx/>
                <a:latin typeface="Arial"/>
                <a:ea typeface="游ゴシック"/>
                <a:cs typeface="+mn-cs"/>
              </a:rPr>
              <a:t>※</a:t>
            </a:r>
            <a:r>
              <a:rPr kumimoji="1" lang="ja-JP" altLang="en-US" sz="600" b="0" i="0" u="none" strike="noStrike" kern="1200" cap="none" spc="0" normalizeH="0" baseline="0" noProof="0">
                <a:ln>
                  <a:noFill/>
                </a:ln>
                <a:solidFill>
                  <a:srgbClr val="F25D5D"/>
                </a:solidFill>
                <a:effectLst/>
                <a:uLnTx/>
                <a:uFillTx/>
                <a:latin typeface="Arial"/>
                <a:ea typeface="游ゴシック"/>
                <a:cs typeface="+mn-cs"/>
              </a:rPr>
              <a:t>ポータルから</a:t>
            </a:r>
            <a:r>
              <a:rPr lang="ja-JP" altLang="en-US" sz="600">
                <a:solidFill>
                  <a:srgbClr val="F25D5D"/>
                </a:solidFill>
                <a:latin typeface="Arial"/>
                <a:ea typeface="游ゴシック"/>
              </a:rPr>
              <a:t>出力</a:t>
            </a:r>
            <a:r>
              <a:rPr kumimoji="1" lang="ja-JP" altLang="en-US" sz="600" b="0" i="0" u="none" strike="noStrike" kern="1200" cap="none" spc="0" normalizeH="0" baseline="0" noProof="0">
                <a:ln>
                  <a:noFill/>
                </a:ln>
                <a:solidFill>
                  <a:srgbClr val="F25D5D"/>
                </a:solidFill>
                <a:effectLst/>
                <a:uLnTx/>
                <a:uFillTx/>
                <a:latin typeface="Arial"/>
                <a:ea typeface="游ゴシック"/>
                <a:cs typeface="+mn-cs"/>
              </a:rPr>
              <a:t>（開発中）</a:t>
            </a:r>
            <a:endParaRPr kumimoji="1" lang="en-US" altLang="ja-JP" sz="1050" i="0" u="none" strike="noStrike" kern="1200" cap="none" spc="0" normalizeH="0" baseline="0" noProof="0">
              <a:ln>
                <a:noFill/>
              </a:ln>
              <a:solidFill>
                <a:srgbClr val="000000"/>
              </a:solidFill>
              <a:effectLst/>
              <a:uLnTx/>
              <a:uFillTx/>
              <a:latin typeface="Arial"/>
              <a:ea typeface="游ゴシック"/>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1" lang="ja-JP" altLang="en-US" sz="1200" i="0" u="none" strike="noStrike" kern="1200" cap="none" spc="0" normalizeH="0" baseline="0" noProof="0">
                <a:ln>
                  <a:noFill/>
                </a:ln>
                <a:solidFill>
                  <a:srgbClr val="000000"/>
                </a:solidFill>
                <a:effectLst/>
                <a:uLnTx/>
                <a:uFillTx/>
                <a:latin typeface="Arial"/>
                <a:ea typeface="游ゴシック"/>
                <a:cs typeface="+mn-cs"/>
              </a:rPr>
              <a:t>　・エピペン対応票</a:t>
            </a:r>
            <a:r>
              <a:rPr kumimoji="1" lang="ja-JP" altLang="en-US" sz="800" b="0" i="0" u="none" strike="noStrike" kern="1200" cap="none" spc="0" normalizeH="0" baseline="0" noProof="0">
                <a:ln>
                  <a:noFill/>
                </a:ln>
                <a:solidFill>
                  <a:srgbClr val="000000"/>
                </a:solidFill>
                <a:effectLst/>
                <a:uLnTx/>
                <a:uFillTx/>
                <a:latin typeface="Arial"/>
                <a:ea typeface="游ゴシック"/>
                <a:cs typeface="+mn-cs"/>
              </a:rPr>
              <a:t>　</a:t>
            </a:r>
            <a:r>
              <a:rPr kumimoji="1" lang="en-US" altLang="ja-JP" sz="600" b="0" i="0" u="none" strike="noStrike" kern="1200" cap="none" spc="0" normalizeH="0" baseline="0" noProof="0">
                <a:ln>
                  <a:noFill/>
                </a:ln>
                <a:solidFill>
                  <a:srgbClr val="F25D5D"/>
                </a:solidFill>
                <a:effectLst/>
                <a:uLnTx/>
                <a:uFillTx/>
                <a:latin typeface="Arial"/>
                <a:ea typeface="游ゴシック"/>
                <a:cs typeface="+mn-cs"/>
              </a:rPr>
              <a:t>※</a:t>
            </a:r>
            <a:r>
              <a:rPr kumimoji="1" lang="ja-JP" altLang="en-US" sz="600" b="0" i="0" u="none" strike="noStrike" kern="1200" cap="none" spc="0" normalizeH="0" baseline="0" noProof="0">
                <a:ln>
                  <a:noFill/>
                </a:ln>
                <a:solidFill>
                  <a:srgbClr val="F25D5D"/>
                </a:solidFill>
                <a:effectLst/>
                <a:uLnTx/>
                <a:uFillTx/>
                <a:latin typeface="Arial"/>
                <a:ea typeface="游ゴシック"/>
                <a:cs typeface="+mn-cs"/>
              </a:rPr>
              <a:t>ポータルから出力（開発中）</a:t>
            </a:r>
            <a:endParaRPr kumimoji="1" lang="ja-JP" altLang="en-US" sz="1200" i="0" u="none" strike="noStrike" kern="1200" cap="none" spc="0" normalizeH="0" baseline="0" noProof="0">
              <a:ln>
                <a:noFill/>
              </a:ln>
              <a:solidFill>
                <a:srgbClr val="000000"/>
              </a:solidFill>
              <a:effectLst/>
              <a:uLnTx/>
              <a:uFillTx/>
              <a:latin typeface="Arial"/>
              <a:ea typeface="游ゴシック"/>
              <a:cs typeface="+mn-cs"/>
            </a:endParaRPr>
          </a:p>
        </p:txBody>
      </p:sp>
      <p:sp>
        <p:nvSpPr>
          <p:cNvPr id="14" name="正方形/長方形 13">
            <a:extLst>
              <a:ext uri="{FF2B5EF4-FFF2-40B4-BE49-F238E27FC236}">
                <a16:creationId xmlns:a16="http://schemas.microsoft.com/office/drawing/2014/main" id="{B0C47A35-1ED7-A3AD-1F0A-AB0D8CC00407}"/>
              </a:ext>
            </a:extLst>
          </p:cNvPr>
          <p:cNvSpPr/>
          <p:nvPr/>
        </p:nvSpPr>
        <p:spPr>
          <a:xfrm>
            <a:off x="4093325" y="2288120"/>
            <a:ext cx="4606354" cy="2393100"/>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t"/>
          <a:lstStyle/>
          <a:p>
            <a:pPr>
              <a:lnSpc>
                <a:spcPct val="150000"/>
              </a:lnSpc>
            </a:pPr>
            <a:r>
              <a:rPr lang="ja-JP" altLang="en-US" sz="1200" b="1">
                <a:solidFill>
                  <a:schemeClr val="tx1"/>
                </a:solidFill>
              </a:rPr>
              <a:t>〇アレルギー：</a:t>
            </a:r>
            <a:r>
              <a:rPr lang="ja-JP" altLang="en-US" sz="1200">
                <a:solidFill>
                  <a:schemeClr val="tx1"/>
                </a:solidFill>
              </a:rPr>
              <a:t>いわし・きゅうり</a:t>
            </a:r>
            <a:endParaRPr lang="en-US" altLang="ja-JP" sz="1200">
              <a:solidFill>
                <a:schemeClr val="tx1"/>
              </a:solidFill>
            </a:endParaRPr>
          </a:p>
          <a:p>
            <a:pPr>
              <a:lnSpc>
                <a:spcPct val="150000"/>
              </a:lnSpc>
            </a:pPr>
            <a:r>
              <a:rPr lang="ja-JP" altLang="en-US" sz="600">
                <a:solidFill>
                  <a:schemeClr val="tx1"/>
                </a:solidFill>
              </a:rPr>
              <a:t>　</a:t>
            </a:r>
          </a:p>
          <a:p>
            <a:pPr>
              <a:lnSpc>
                <a:spcPct val="150000"/>
              </a:lnSpc>
            </a:pPr>
            <a:r>
              <a:rPr lang="ja-JP" altLang="en-US" sz="1200" b="1">
                <a:solidFill>
                  <a:schemeClr val="tx1"/>
                </a:solidFill>
              </a:rPr>
              <a:t>〇喫食パターン：</a:t>
            </a:r>
            <a:endParaRPr lang="en-US" altLang="ja-JP" sz="1200" b="1">
              <a:solidFill>
                <a:schemeClr val="tx1"/>
              </a:solidFill>
            </a:endParaRPr>
          </a:p>
          <a:p>
            <a:pPr>
              <a:lnSpc>
                <a:spcPct val="150000"/>
              </a:lnSpc>
            </a:pPr>
            <a:r>
              <a:rPr lang="en-US" altLang="ja-JP" sz="1200">
                <a:solidFill>
                  <a:schemeClr val="tx1"/>
                </a:solidFill>
              </a:rPr>
              <a:t>【</a:t>
            </a:r>
            <a:r>
              <a:rPr lang="ja-JP" altLang="en-US" sz="1200">
                <a:solidFill>
                  <a:schemeClr val="tx1"/>
                </a:solidFill>
              </a:rPr>
              <a:t>毎日選択</a:t>
            </a:r>
            <a:r>
              <a:rPr lang="en-US" altLang="ja-JP" sz="1200">
                <a:solidFill>
                  <a:schemeClr val="tx1"/>
                </a:solidFill>
              </a:rPr>
              <a:t>】</a:t>
            </a:r>
            <a:r>
              <a:rPr lang="ja-JP" altLang="en-US" sz="1200">
                <a:solidFill>
                  <a:schemeClr val="tx1"/>
                </a:solidFill>
              </a:rPr>
              <a:t>一般食（牛乳あり）、一部家庭弁当</a:t>
            </a:r>
            <a:endParaRPr lang="en-US" altLang="ja-JP" sz="1200">
              <a:solidFill>
                <a:schemeClr val="tx1"/>
              </a:solidFill>
            </a:endParaRPr>
          </a:p>
          <a:p>
            <a:pPr>
              <a:lnSpc>
                <a:spcPct val="150000"/>
              </a:lnSpc>
            </a:pPr>
            <a:r>
              <a:rPr lang="en-US" altLang="ja-JP" sz="800">
                <a:solidFill>
                  <a:schemeClr val="tx1"/>
                </a:solidFill>
              </a:rPr>
              <a:t>※</a:t>
            </a:r>
            <a:r>
              <a:rPr lang="ja-JP" altLang="en-US" sz="800">
                <a:solidFill>
                  <a:schemeClr val="tx1"/>
                </a:solidFill>
              </a:rPr>
              <a:t>現在開発中のため、システムでは「一般食、または家庭弁当持参を都度選択」と表示されます</a:t>
            </a:r>
            <a:endParaRPr lang="en-US" altLang="ja-JP" sz="800">
              <a:solidFill>
                <a:schemeClr val="tx1"/>
              </a:solidFill>
            </a:endParaRPr>
          </a:p>
          <a:p>
            <a:pPr>
              <a:lnSpc>
                <a:spcPct val="150000"/>
              </a:lnSpc>
            </a:pPr>
            <a:r>
              <a:rPr lang="ja-JP" altLang="en-US" sz="600">
                <a:solidFill>
                  <a:schemeClr val="tx1"/>
                </a:solidFill>
              </a:rPr>
              <a:t>　</a:t>
            </a:r>
            <a:endParaRPr lang="en-US" altLang="ja-JP" sz="600">
              <a:solidFill>
                <a:schemeClr val="tx1"/>
              </a:solidFill>
            </a:endParaRPr>
          </a:p>
          <a:p>
            <a:pPr>
              <a:lnSpc>
                <a:spcPct val="150000"/>
              </a:lnSpc>
            </a:pPr>
            <a:r>
              <a:rPr lang="ja-JP" altLang="en-US" sz="1200" b="1">
                <a:solidFill>
                  <a:schemeClr val="tx1"/>
                </a:solidFill>
              </a:rPr>
              <a:t>〇面談時持参資料：</a:t>
            </a:r>
            <a:endParaRPr lang="en-US" altLang="ja-JP" sz="1200" b="1">
              <a:solidFill>
                <a:schemeClr val="tx1"/>
              </a:solidFill>
            </a:endParaRPr>
          </a:p>
          <a:p>
            <a:pPr>
              <a:lnSpc>
                <a:spcPct val="150000"/>
              </a:lnSpc>
            </a:pPr>
            <a:r>
              <a:rPr lang="ja-JP" altLang="en-US" sz="1200">
                <a:solidFill>
                  <a:schemeClr val="tx1"/>
                </a:solidFill>
              </a:rPr>
              <a:t>　・学校生活管理指導表</a:t>
            </a:r>
            <a:endParaRPr lang="en-US" altLang="ja-JP" sz="1200">
              <a:solidFill>
                <a:schemeClr val="tx1"/>
              </a:solidFill>
            </a:endParaRPr>
          </a:p>
          <a:p>
            <a:pPr>
              <a:lnSpc>
                <a:spcPct val="150000"/>
              </a:lnSpc>
            </a:pPr>
            <a:r>
              <a:rPr lang="ja-JP" altLang="en-US" sz="1200">
                <a:solidFill>
                  <a:schemeClr val="tx1"/>
                </a:solidFill>
              </a:rPr>
              <a:t>　・食物アレルギー対応票</a:t>
            </a:r>
            <a:r>
              <a:rPr kumimoji="1" lang="ja-JP" altLang="en-US" sz="800" b="0" i="0" u="none" strike="noStrike" kern="1200" cap="none" spc="0" normalizeH="0" baseline="0" noProof="0">
                <a:ln>
                  <a:noFill/>
                </a:ln>
                <a:solidFill>
                  <a:srgbClr val="000000"/>
                </a:solidFill>
                <a:effectLst/>
                <a:uLnTx/>
                <a:uFillTx/>
                <a:latin typeface="Arial"/>
                <a:ea typeface="游ゴシック"/>
                <a:cs typeface="+mn-cs"/>
              </a:rPr>
              <a:t>　</a:t>
            </a:r>
            <a:r>
              <a:rPr kumimoji="1" lang="en-US" altLang="ja-JP" sz="600" b="0" i="0" u="none" strike="noStrike" kern="1200" cap="none" spc="0" normalizeH="0" baseline="0" noProof="0">
                <a:ln>
                  <a:noFill/>
                </a:ln>
                <a:solidFill>
                  <a:srgbClr val="F25D5D"/>
                </a:solidFill>
                <a:effectLst/>
                <a:uLnTx/>
                <a:uFillTx/>
                <a:latin typeface="Arial"/>
                <a:ea typeface="游ゴシック"/>
                <a:cs typeface="+mn-cs"/>
              </a:rPr>
              <a:t>※</a:t>
            </a:r>
            <a:r>
              <a:rPr kumimoji="1" lang="ja-JP" altLang="en-US" sz="600" b="0" i="0" u="none" strike="noStrike" kern="1200" cap="none" spc="0" normalizeH="0" baseline="0" noProof="0">
                <a:ln>
                  <a:noFill/>
                </a:ln>
                <a:solidFill>
                  <a:srgbClr val="F25D5D"/>
                </a:solidFill>
                <a:effectLst/>
                <a:uLnTx/>
                <a:uFillTx/>
                <a:latin typeface="Arial"/>
                <a:ea typeface="游ゴシック"/>
                <a:cs typeface="+mn-cs"/>
              </a:rPr>
              <a:t>ポータルから出力（開発中）</a:t>
            </a:r>
            <a:endParaRPr lang="en-US" altLang="ja-JP" sz="1200">
              <a:solidFill>
                <a:schemeClr val="tx1"/>
              </a:solidFill>
            </a:endParaRPr>
          </a:p>
        </p:txBody>
      </p:sp>
      <p:grpSp>
        <p:nvGrpSpPr>
          <p:cNvPr id="17" name="グループ化 16">
            <a:extLst>
              <a:ext uri="{FF2B5EF4-FFF2-40B4-BE49-F238E27FC236}">
                <a16:creationId xmlns:a16="http://schemas.microsoft.com/office/drawing/2014/main" id="{6318CA80-CB34-C349-6222-E435E5E36C5F}"/>
              </a:ext>
            </a:extLst>
          </p:cNvPr>
          <p:cNvGrpSpPr/>
          <p:nvPr/>
        </p:nvGrpSpPr>
        <p:grpSpPr>
          <a:xfrm>
            <a:off x="1167258" y="1332520"/>
            <a:ext cx="2037967" cy="857564"/>
            <a:chOff x="4343591" y="795804"/>
            <a:chExt cx="2037967" cy="857564"/>
          </a:xfrm>
        </p:grpSpPr>
        <p:pic>
          <p:nvPicPr>
            <p:cNvPr id="10" name="図 9" descr="アイコン&#10;&#10;AI 生成コンテンツは誤りを含む可能性があります。">
              <a:extLst>
                <a:ext uri="{FF2B5EF4-FFF2-40B4-BE49-F238E27FC236}">
                  <a16:creationId xmlns:a16="http://schemas.microsoft.com/office/drawing/2014/main" id="{D1208A10-0E04-6233-4953-16CEDFA73C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3591" y="795804"/>
              <a:ext cx="762430" cy="857564"/>
            </a:xfrm>
            <a:prstGeom prst="rect">
              <a:avLst/>
            </a:prstGeom>
          </p:spPr>
        </p:pic>
        <p:sp>
          <p:nvSpPr>
            <p:cNvPr id="15" name="テキスト ボックス 14">
              <a:extLst>
                <a:ext uri="{FF2B5EF4-FFF2-40B4-BE49-F238E27FC236}">
                  <a16:creationId xmlns:a16="http://schemas.microsoft.com/office/drawing/2014/main" id="{0F7C413E-078F-F9D0-D15D-296AF81BD460}"/>
                </a:ext>
              </a:extLst>
            </p:cNvPr>
            <p:cNvSpPr txBox="1"/>
            <p:nvPr/>
          </p:nvSpPr>
          <p:spPr>
            <a:xfrm>
              <a:off x="4724806" y="1117330"/>
              <a:ext cx="1656752" cy="369332"/>
            </a:xfrm>
            <a:prstGeom prst="rect">
              <a:avLst/>
            </a:prstGeom>
            <a:noFill/>
          </p:spPr>
          <p:txBody>
            <a:bodyPr wrap="square" rtlCol="0">
              <a:spAutoFit/>
            </a:bodyPr>
            <a:lstStyle/>
            <a:p>
              <a:pPr algn="ctr"/>
              <a:r>
                <a:rPr lang="ja-JP" altLang="en-US" sz="1800" b="1"/>
                <a:t>○○花子</a:t>
              </a:r>
              <a:endParaRPr kumimoji="1" lang="ja-JP" altLang="en-US" sz="1100" b="1"/>
            </a:p>
          </p:txBody>
        </p:sp>
      </p:grpSp>
      <p:sp>
        <p:nvSpPr>
          <p:cNvPr id="16" name="テキスト ボックス 15">
            <a:extLst>
              <a:ext uri="{FF2B5EF4-FFF2-40B4-BE49-F238E27FC236}">
                <a16:creationId xmlns:a16="http://schemas.microsoft.com/office/drawing/2014/main" id="{8F79B19D-F8B0-127C-2BD3-1DA90E7E080E}"/>
              </a:ext>
            </a:extLst>
          </p:cNvPr>
          <p:cNvSpPr txBox="1"/>
          <p:nvPr/>
        </p:nvSpPr>
        <p:spPr>
          <a:xfrm>
            <a:off x="4833391" y="1656469"/>
            <a:ext cx="1656752" cy="369332"/>
          </a:xfrm>
          <a:prstGeom prst="rect">
            <a:avLst/>
          </a:prstGeom>
          <a:noFill/>
        </p:spPr>
        <p:txBody>
          <a:bodyPr wrap="square" rtlCol="0">
            <a:spAutoFit/>
          </a:bodyPr>
          <a:lstStyle/>
          <a:p>
            <a:pPr algn="ctr"/>
            <a:r>
              <a:rPr kumimoji="1" lang="ja-JP" altLang="en-US" sz="1800" b="1" dirty="0"/>
              <a:t>○○かおり</a:t>
            </a:r>
            <a:endParaRPr kumimoji="1" lang="ja-JP" altLang="en-US" sz="1100" b="1" dirty="0"/>
          </a:p>
        </p:txBody>
      </p:sp>
      <p:sp>
        <p:nvSpPr>
          <p:cNvPr id="6" name="コンテンツ プレースホルダー 2">
            <a:extLst>
              <a:ext uri="{FF2B5EF4-FFF2-40B4-BE49-F238E27FC236}">
                <a16:creationId xmlns:a16="http://schemas.microsoft.com/office/drawing/2014/main" id="{AD30EA7C-8868-D407-2365-D32997E85B49}"/>
              </a:ext>
            </a:extLst>
          </p:cNvPr>
          <p:cNvSpPr>
            <a:spLocks noGrp="1"/>
          </p:cNvSpPr>
          <p:nvPr/>
        </p:nvSpPr>
        <p:spPr>
          <a:xfrm>
            <a:off x="463418" y="789320"/>
            <a:ext cx="7781094" cy="430912"/>
          </a:xfrm>
          <a:prstGeom prst="rect">
            <a:avLst/>
          </a:prstGeom>
          <a:noFill/>
        </p:spPr>
        <p:txBody>
          <a:bodyPr vert="horz" lIns="91440" tIns="45720" rIns="91440" bIns="45720" rtlCol="0">
            <a:normAutofit fontScale="92500"/>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kumimoji="1" lang="ja-JP" altLang="en-US" sz="1400"/>
              <a:t>今回、以下の</a:t>
            </a:r>
            <a:r>
              <a:rPr kumimoji="1" lang="en-US" altLang="ja-JP" sz="1400"/>
              <a:t>2</a:t>
            </a:r>
            <a:r>
              <a:rPr lang="ja-JP" altLang="en-US" sz="1400"/>
              <a:t>パターン</a:t>
            </a:r>
            <a:r>
              <a:rPr kumimoji="1" lang="ja-JP" altLang="en-US" sz="1400"/>
              <a:t>の生徒のアレルギー情報がポータルに申請された想定で操作していただきます。</a:t>
            </a:r>
          </a:p>
        </p:txBody>
      </p:sp>
      <p:sp>
        <p:nvSpPr>
          <p:cNvPr id="9" name="テキスト ボックス 8">
            <a:extLst>
              <a:ext uri="{FF2B5EF4-FFF2-40B4-BE49-F238E27FC236}">
                <a16:creationId xmlns:a16="http://schemas.microsoft.com/office/drawing/2014/main" id="{9707E04C-36A3-C1E7-451C-DCD0702DABBF}"/>
              </a:ext>
            </a:extLst>
          </p:cNvPr>
          <p:cNvSpPr txBox="1"/>
          <p:nvPr/>
        </p:nvSpPr>
        <p:spPr>
          <a:xfrm>
            <a:off x="6974360" y="1657598"/>
            <a:ext cx="1656752" cy="369332"/>
          </a:xfrm>
          <a:prstGeom prst="rect">
            <a:avLst/>
          </a:prstGeom>
          <a:noFill/>
        </p:spPr>
        <p:txBody>
          <a:bodyPr wrap="square" rtlCol="0">
            <a:spAutoFit/>
          </a:bodyPr>
          <a:lstStyle/>
          <a:p>
            <a:pPr algn="ctr"/>
            <a:r>
              <a:rPr lang="ja-JP" altLang="en-US" sz="1800" b="1" dirty="0"/>
              <a:t>○○ともみ</a:t>
            </a:r>
            <a:endParaRPr kumimoji="1" lang="ja-JP" altLang="en-US" sz="1100" b="1" dirty="0"/>
          </a:p>
        </p:txBody>
      </p:sp>
      <p:sp>
        <p:nvSpPr>
          <p:cNvPr id="12" name="吹き出し: 四角形 11">
            <a:extLst>
              <a:ext uri="{FF2B5EF4-FFF2-40B4-BE49-F238E27FC236}">
                <a16:creationId xmlns:a16="http://schemas.microsoft.com/office/drawing/2014/main" id="{BDDD8154-0F1B-0CAB-25F8-FD1B2539544D}"/>
              </a:ext>
            </a:extLst>
          </p:cNvPr>
          <p:cNvSpPr/>
          <p:nvPr/>
        </p:nvSpPr>
        <p:spPr>
          <a:xfrm>
            <a:off x="1956442" y="1332520"/>
            <a:ext cx="1018577" cy="264741"/>
          </a:xfrm>
          <a:prstGeom prst="wedgeRectCallout">
            <a:avLst>
              <a:gd name="adj1" fmla="val -39778"/>
              <a:gd name="adj2" fmla="val 72229"/>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kumimoji="1" lang="ja-JP" altLang="en-US" sz="900">
                <a:solidFill>
                  <a:schemeClr val="tx1"/>
                </a:solidFill>
              </a:rPr>
              <a:t>①の期間で使用</a:t>
            </a:r>
          </a:p>
        </p:txBody>
      </p:sp>
      <p:sp>
        <p:nvSpPr>
          <p:cNvPr id="19" name="吹き出し: 四角形 18">
            <a:extLst>
              <a:ext uri="{FF2B5EF4-FFF2-40B4-BE49-F238E27FC236}">
                <a16:creationId xmlns:a16="http://schemas.microsoft.com/office/drawing/2014/main" id="{A5D031A1-5C06-B11E-73E9-CE8DEBBBE5B5}"/>
              </a:ext>
            </a:extLst>
          </p:cNvPr>
          <p:cNvSpPr/>
          <p:nvPr/>
        </p:nvSpPr>
        <p:spPr>
          <a:xfrm>
            <a:off x="5214605" y="1337585"/>
            <a:ext cx="1018577" cy="264741"/>
          </a:xfrm>
          <a:prstGeom prst="wedgeRectCallout">
            <a:avLst>
              <a:gd name="adj1" fmla="val -39778"/>
              <a:gd name="adj2" fmla="val 72229"/>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kumimoji="1" lang="ja-JP" altLang="en-US" sz="900">
                <a:solidFill>
                  <a:schemeClr val="tx1"/>
                </a:solidFill>
              </a:rPr>
              <a:t>①の期間で使用</a:t>
            </a:r>
          </a:p>
        </p:txBody>
      </p:sp>
      <p:sp>
        <p:nvSpPr>
          <p:cNvPr id="20" name="吹き出し: 四角形 19">
            <a:extLst>
              <a:ext uri="{FF2B5EF4-FFF2-40B4-BE49-F238E27FC236}">
                <a16:creationId xmlns:a16="http://schemas.microsoft.com/office/drawing/2014/main" id="{7D1FBEEC-CD68-88D3-1668-373A2593AF40}"/>
              </a:ext>
            </a:extLst>
          </p:cNvPr>
          <p:cNvSpPr/>
          <p:nvPr/>
        </p:nvSpPr>
        <p:spPr>
          <a:xfrm>
            <a:off x="7357077" y="1344186"/>
            <a:ext cx="1018577" cy="264741"/>
          </a:xfrm>
          <a:prstGeom prst="wedgeRectCallout">
            <a:avLst>
              <a:gd name="adj1" fmla="val -39778"/>
              <a:gd name="adj2" fmla="val 72229"/>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ja-JP" altLang="en-US" sz="900">
                <a:solidFill>
                  <a:schemeClr val="tx1"/>
                </a:solidFill>
              </a:rPr>
              <a:t>②の期間</a:t>
            </a:r>
            <a:r>
              <a:rPr kumimoji="1" lang="ja-JP" altLang="en-US" sz="900">
                <a:solidFill>
                  <a:schemeClr val="tx1"/>
                </a:solidFill>
              </a:rPr>
              <a:t>で使用</a:t>
            </a:r>
          </a:p>
        </p:txBody>
      </p:sp>
    </p:spTree>
    <p:extLst>
      <p:ext uri="{BB962C8B-B14F-4D97-AF65-F5344CB8AC3E}">
        <p14:creationId xmlns:p14="http://schemas.microsoft.com/office/powerpoint/2010/main" val="611278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74B9F-E0FA-1574-8F7B-2C7EF0269CC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1734A6A-8F97-AC20-DA3E-E67CB776EB40}"/>
              </a:ext>
            </a:extLst>
          </p:cNvPr>
          <p:cNvSpPr>
            <a:spLocks noGrp="1"/>
          </p:cNvSpPr>
          <p:nvPr>
            <p:ph type="title"/>
          </p:nvPr>
        </p:nvSpPr>
        <p:spPr>
          <a:xfrm>
            <a:off x="419931" y="311115"/>
            <a:ext cx="4828770" cy="329959"/>
          </a:xfrm>
        </p:spPr>
        <p:txBody>
          <a:bodyPr/>
          <a:lstStyle/>
          <a:p>
            <a:r>
              <a:rPr lang="ja-JP" altLang="en-US"/>
              <a:t>資料の見方</a:t>
            </a:r>
            <a:endParaRPr kumimoji="1" lang="ja-JP" altLang="en-US"/>
          </a:p>
        </p:txBody>
      </p:sp>
      <p:sp>
        <p:nvSpPr>
          <p:cNvPr id="4" name="スライド番号プレースホルダー 3">
            <a:extLst>
              <a:ext uri="{FF2B5EF4-FFF2-40B4-BE49-F238E27FC236}">
                <a16:creationId xmlns:a16="http://schemas.microsoft.com/office/drawing/2014/main" id="{D3A72B3C-4BB0-41F3-D289-3094EC30AE93}"/>
              </a:ext>
            </a:extLst>
          </p:cNvPr>
          <p:cNvSpPr>
            <a:spLocks noGrp="1"/>
          </p:cNvSpPr>
          <p:nvPr>
            <p:ph type="sldNum" sz="quarter" idx="12"/>
          </p:nvPr>
        </p:nvSpPr>
        <p:spPr/>
        <p:txBody>
          <a:bodyPr/>
          <a:lstStyle/>
          <a:p>
            <a:fld id="{B5532141-0643-4DAD-B29C-32ADB6799D87}" type="slidenum">
              <a:rPr lang="ja-JP" altLang="en-US" smtClean="0"/>
              <a:pPr/>
              <a:t>9</a:t>
            </a:fld>
            <a:endParaRPr lang="ja-JP" altLang="en-US"/>
          </a:p>
        </p:txBody>
      </p:sp>
      <p:sp>
        <p:nvSpPr>
          <p:cNvPr id="5" name="日付プレースホルダー 4">
            <a:extLst>
              <a:ext uri="{FF2B5EF4-FFF2-40B4-BE49-F238E27FC236}">
                <a16:creationId xmlns:a16="http://schemas.microsoft.com/office/drawing/2014/main" id="{6ED92149-D627-F507-410C-A8C30686FCAA}"/>
              </a:ext>
            </a:extLst>
          </p:cNvPr>
          <p:cNvSpPr>
            <a:spLocks noGrp="1"/>
          </p:cNvSpPr>
          <p:nvPr>
            <p:ph type="dt" sz="half" idx="10"/>
          </p:nvPr>
        </p:nvSpPr>
        <p:spPr/>
        <p:txBody>
          <a:bodyPr/>
          <a:lstStyle/>
          <a:p>
            <a:r>
              <a:rPr kumimoji="1" lang="en-US" altLang="ja-JP"/>
              <a:t>©ABI Inc.</a:t>
            </a:r>
            <a:endParaRPr kumimoji="1" lang="ja-JP" altLang="en-US"/>
          </a:p>
        </p:txBody>
      </p:sp>
      <p:pic>
        <p:nvPicPr>
          <p:cNvPr id="10" name="図 9">
            <a:extLst>
              <a:ext uri="{FF2B5EF4-FFF2-40B4-BE49-F238E27FC236}">
                <a16:creationId xmlns:a16="http://schemas.microsoft.com/office/drawing/2014/main" id="{41E15D34-E4E8-226E-E964-A584731E845E}"/>
              </a:ext>
            </a:extLst>
          </p:cNvPr>
          <p:cNvPicPr>
            <a:picLocks noChangeAspect="1"/>
          </p:cNvPicPr>
          <p:nvPr/>
        </p:nvPicPr>
        <p:blipFill>
          <a:blip r:embed="rId2"/>
          <a:stretch>
            <a:fillRect/>
          </a:stretch>
        </p:blipFill>
        <p:spPr>
          <a:xfrm>
            <a:off x="558241" y="1368478"/>
            <a:ext cx="5594283" cy="3146785"/>
          </a:xfrm>
          <a:prstGeom prst="rect">
            <a:avLst/>
          </a:prstGeom>
          <a:ln>
            <a:solidFill>
              <a:schemeClr val="bg1">
                <a:lumMod val="50000"/>
              </a:schemeClr>
            </a:solidFill>
          </a:ln>
        </p:spPr>
      </p:pic>
      <p:sp>
        <p:nvSpPr>
          <p:cNvPr id="11" name="コンテンツ プレースホルダー 2">
            <a:extLst>
              <a:ext uri="{FF2B5EF4-FFF2-40B4-BE49-F238E27FC236}">
                <a16:creationId xmlns:a16="http://schemas.microsoft.com/office/drawing/2014/main" id="{A0881456-9A22-3A36-B28D-DB7FF3F36804}"/>
              </a:ext>
            </a:extLst>
          </p:cNvPr>
          <p:cNvSpPr>
            <a:spLocks noGrp="1"/>
          </p:cNvSpPr>
          <p:nvPr/>
        </p:nvSpPr>
        <p:spPr>
          <a:xfrm>
            <a:off x="463418" y="789320"/>
            <a:ext cx="7781094" cy="430912"/>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400"/>
              <a:t>業務ウォークスルーの</a:t>
            </a:r>
            <a:r>
              <a:rPr kumimoji="1" lang="ja-JP" altLang="en-US" sz="1400"/>
              <a:t>手順を示すページについて、資料の見方を以下に記載いたします。</a:t>
            </a:r>
          </a:p>
        </p:txBody>
      </p:sp>
      <p:sp>
        <p:nvSpPr>
          <p:cNvPr id="34" name="フリーフォーム: 図形 33">
            <a:extLst>
              <a:ext uri="{FF2B5EF4-FFF2-40B4-BE49-F238E27FC236}">
                <a16:creationId xmlns:a16="http://schemas.microsoft.com/office/drawing/2014/main" id="{E73C63FB-0FC9-5746-C8A8-95711247CCC0}"/>
              </a:ext>
            </a:extLst>
          </p:cNvPr>
          <p:cNvSpPr/>
          <p:nvPr/>
        </p:nvSpPr>
        <p:spPr>
          <a:xfrm>
            <a:off x="558241" y="1356134"/>
            <a:ext cx="5602335" cy="3169403"/>
          </a:xfrm>
          <a:custGeom>
            <a:avLst/>
            <a:gdLst>
              <a:gd name="connsiteX0" fmla="*/ 150806 w 5602335"/>
              <a:gd name="connsiteY0" fmla="*/ 999641 h 3169403"/>
              <a:gd name="connsiteX1" fmla="*/ 150806 w 5602335"/>
              <a:gd name="connsiteY1" fmla="*/ 2920587 h 3169403"/>
              <a:gd name="connsiteX2" fmla="*/ 5408607 w 5602335"/>
              <a:gd name="connsiteY2" fmla="*/ 2920587 h 3169403"/>
              <a:gd name="connsiteX3" fmla="*/ 5408607 w 5602335"/>
              <a:gd name="connsiteY3" fmla="*/ 999641 h 3169403"/>
              <a:gd name="connsiteX4" fmla="*/ 216674 w 5602335"/>
              <a:gd name="connsiteY4" fmla="*/ 457199 h 3169403"/>
              <a:gd name="connsiteX5" fmla="*/ 216674 w 5602335"/>
              <a:gd name="connsiteY5" fmla="*/ 650929 h 3169403"/>
              <a:gd name="connsiteX6" fmla="*/ 5338864 w 5602335"/>
              <a:gd name="connsiteY6" fmla="*/ 650929 h 3169403"/>
              <a:gd name="connsiteX7" fmla="*/ 5338864 w 5602335"/>
              <a:gd name="connsiteY7" fmla="*/ 457199 h 3169403"/>
              <a:gd name="connsiteX8" fmla="*/ 2665406 w 5602335"/>
              <a:gd name="connsiteY8" fmla="*/ 38747 h 3169403"/>
              <a:gd name="connsiteX9" fmla="*/ 2665406 w 5602335"/>
              <a:gd name="connsiteY9" fmla="*/ 410705 h 3169403"/>
              <a:gd name="connsiteX10" fmla="*/ 5188989 w 5602335"/>
              <a:gd name="connsiteY10" fmla="*/ 410705 h 3169403"/>
              <a:gd name="connsiteX11" fmla="*/ 5188989 w 5602335"/>
              <a:gd name="connsiteY11" fmla="*/ 38747 h 3169403"/>
              <a:gd name="connsiteX12" fmla="*/ 0 w 5602335"/>
              <a:gd name="connsiteY12" fmla="*/ 0 h 3169403"/>
              <a:gd name="connsiteX13" fmla="*/ 5602335 w 5602335"/>
              <a:gd name="connsiteY13" fmla="*/ 0 h 3169403"/>
              <a:gd name="connsiteX14" fmla="*/ 5602335 w 5602335"/>
              <a:gd name="connsiteY14" fmla="*/ 3169403 h 3169403"/>
              <a:gd name="connsiteX15" fmla="*/ 0 w 5602335"/>
              <a:gd name="connsiteY15" fmla="*/ 3169403 h 31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02335" h="3169403">
                <a:moveTo>
                  <a:pt x="150806" y="999641"/>
                </a:moveTo>
                <a:lnTo>
                  <a:pt x="150806" y="2920587"/>
                </a:lnTo>
                <a:lnTo>
                  <a:pt x="5408607" y="2920587"/>
                </a:lnTo>
                <a:lnTo>
                  <a:pt x="5408607" y="999641"/>
                </a:lnTo>
                <a:close/>
                <a:moveTo>
                  <a:pt x="216674" y="457199"/>
                </a:moveTo>
                <a:lnTo>
                  <a:pt x="216674" y="650929"/>
                </a:lnTo>
                <a:lnTo>
                  <a:pt x="5338864" y="650929"/>
                </a:lnTo>
                <a:lnTo>
                  <a:pt x="5338864" y="457199"/>
                </a:lnTo>
                <a:close/>
                <a:moveTo>
                  <a:pt x="2665406" y="38747"/>
                </a:moveTo>
                <a:lnTo>
                  <a:pt x="2665406" y="410705"/>
                </a:lnTo>
                <a:lnTo>
                  <a:pt x="5188989" y="410705"/>
                </a:lnTo>
                <a:lnTo>
                  <a:pt x="5188989" y="38747"/>
                </a:lnTo>
                <a:close/>
                <a:moveTo>
                  <a:pt x="0" y="0"/>
                </a:moveTo>
                <a:lnTo>
                  <a:pt x="5602335" y="0"/>
                </a:lnTo>
                <a:lnTo>
                  <a:pt x="5602335" y="3169403"/>
                </a:lnTo>
                <a:lnTo>
                  <a:pt x="0" y="3169403"/>
                </a:lnTo>
                <a:close/>
              </a:path>
            </a:pathLst>
          </a:custGeom>
          <a:solidFill>
            <a:schemeClr val="tx1">
              <a:lumMod val="65000"/>
              <a:lumOff val="35000"/>
              <a:alpha val="3215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5" name="吹き出し: 四角形 34">
            <a:extLst>
              <a:ext uri="{FF2B5EF4-FFF2-40B4-BE49-F238E27FC236}">
                <a16:creationId xmlns:a16="http://schemas.microsoft.com/office/drawing/2014/main" id="{76BCF3DA-2125-060F-6C56-936EC113E385}"/>
              </a:ext>
            </a:extLst>
          </p:cNvPr>
          <p:cNvSpPr/>
          <p:nvPr/>
        </p:nvSpPr>
        <p:spPr>
          <a:xfrm>
            <a:off x="6284563" y="1356134"/>
            <a:ext cx="2650210" cy="767134"/>
          </a:xfrm>
          <a:prstGeom prst="wedgeRectCallout">
            <a:avLst>
              <a:gd name="adj1" fmla="val -73015"/>
              <a:gd name="adj2" fmla="val -18123"/>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b="1"/>
              <a:t>操作するアカウント（管理職もしくは</a:t>
            </a:r>
            <a:r>
              <a:rPr lang="ja-JP" altLang="en-US" sz="1100" b="1"/>
              <a:t>保護者</a:t>
            </a:r>
            <a:r>
              <a:rPr lang="en-US" altLang="ja-JP" sz="1100" b="1"/>
              <a:t>A</a:t>
            </a:r>
            <a:r>
              <a:rPr kumimoji="1" lang="ja-JP" altLang="en-US" sz="1100" b="1"/>
              <a:t>）、</a:t>
            </a:r>
            <a:r>
              <a:rPr lang="ja-JP" altLang="en-US" sz="1100" b="1"/>
              <a:t>登録できる在籍者を示し</a:t>
            </a:r>
            <a:endParaRPr lang="en-US" altLang="ja-JP" sz="1100" b="1"/>
          </a:p>
          <a:p>
            <a:r>
              <a:rPr lang="ja-JP" altLang="en-US" sz="1100" b="1"/>
              <a:t>ています。</a:t>
            </a:r>
            <a:endParaRPr lang="en-US" altLang="ja-JP" sz="1100" b="1"/>
          </a:p>
        </p:txBody>
      </p:sp>
      <p:sp>
        <p:nvSpPr>
          <p:cNvPr id="36" name="吹き出し: 四角形 35">
            <a:extLst>
              <a:ext uri="{FF2B5EF4-FFF2-40B4-BE49-F238E27FC236}">
                <a16:creationId xmlns:a16="http://schemas.microsoft.com/office/drawing/2014/main" id="{67DF08F0-4934-4CEA-8052-488D796939A0}"/>
              </a:ext>
            </a:extLst>
          </p:cNvPr>
          <p:cNvSpPr/>
          <p:nvPr/>
        </p:nvSpPr>
        <p:spPr>
          <a:xfrm>
            <a:off x="6284563" y="2226928"/>
            <a:ext cx="2650210" cy="767134"/>
          </a:xfrm>
          <a:prstGeom prst="wedgeRectCallout">
            <a:avLst>
              <a:gd name="adj1" fmla="val -65705"/>
              <a:gd name="adj2" fmla="val -63580"/>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100" b="1"/>
              <a:t>5</a:t>
            </a:r>
            <a:r>
              <a:rPr kumimoji="1" lang="ja-JP" altLang="en-US" sz="1100" b="1"/>
              <a:t>つの操作ステップを示しています。</a:t>
            </a:r>
            <a:endParaRPr kumimoji="1" lang="en-US" altLang="ja-JP" sz="1100" b="1"/>
          </a:p>
          <a:p>
            <a:r>
              <a:rPr lang="ja-JP" altLang="en-US" sz="1100" b="1"/>
              <a:t>赤色が</a:t>
            </a:r>
            <a:r>
              <a:rPr kumimoji="1" lang="ja-JP" altLang="en-US" sz="1100" b="1"/>
              <a:t>現在のステップです。</a:t>
            </a:r>
            <a:endParaRPr kumimoji="1" lang="en-US" altLang="ja-JP" sz="1100" b="1"/>
          </a:p>
        </p:txBody>
      </p:sp>
      <p:sp>
        <p:nvSpPr>
          <p:cNvPr id="37" name="吹き出し: 四角形 36">
            <a:extLst>
              <a:ext uri="{FF2B5EF4-FFF2-40B4-BE49-F238E27FC236}">
                <a16:creationId xmlns:a16="http://schemas.microsoft.com/office/drawing/2014/main" id="{6FEC8A1A-292B-5E34-4A81-0183D4053AB8}"/>
              </a:ext>
            </a:extLst>
          </p:cNvPr>
          <p:cNvSpPr/>
          <p:nvPr/>
        </p:nvSpPr>
        <p:spPr>
          <a:xfrm>
            <a:off x="6284563" y="3565781"/>
            <a:ext cx="2650210" cy="767134"/>
          </a:xfrm>
          <a:prstGeom prst="wedgeRectCallout">
            <a:avLst>
              <a:gd name="adj1" fmla="val -66875"/>
              <a:gd name="adj2" fmla="val 24302"/>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100" b="1"/>
              <a:t>詳細な操作手順を紹介しています。</a:t>
            </a:r>
            <a:endParaRPr lang="en-US" altLang="ja-JP" sz="1100" b="1"/>
          </a:p>
          <a:p>
            <a:r>
              <a:rPr kumimoji="1" lang="ja-JP" altLang="en-US" sz="1100" b="1"/>
              <a:t>手順に沿って操作を進めます。</a:t>
            </a:r>
            <a:endParaRPr kumimoji="1" lang="en-US" altLang="ja-JP" sz="1100" b="1"/>
          </a:p>
        </p:txBody>
      </p:sp>
      <p:sp>
        <p:nvSpPr>
          <p:cNvPr id="3" name="正方形/長方形 2">
            <a:extLst>
              <a:ext uri="{FF2B5EF4-FFF2-40B4-BE49-F238E27FC236}">
                <a16:creationId xmlns:a16="http://schemas.microsoft.com/office/drawing/2014/main" id="{F3A7887D-28B2-558B-8EC3-A7B305DB20B8}"/>
              </a:ext>
            </a:extLst>
          </p:cNvPr>
          <p:cNvSpPr/>
          <p:nvPr/>
        </p:nvSpPr>
        <p:spPr>
          <a:xfrm>
            <a:off x="4359227" y="-3227"/>
            <a:ext cx="5076000" cy="1190800"/>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91884942"/>
      </p:ext>
    </p:extLst>
  </p:cSld>
  <p:clrMapOvr>
    <a:masterClrMapping/>
  </p:clrMapOvr>
</p:sld>
</file>

<file path=ppt/theme/theme1.xml><?xml version="1.0" encoding="utf-8"?>
<a:theme xmlns:a="http://schemas.openxmlformats.org/drawingml/2006/main" name="デザインの設定">
  <a:themeElements>
    <a:clrScheme name="ABIカラー_A">
      <a:dk1>
        <a:srgbClr val="000000"/>
      </a:dk1>
      <a:lt1>
        <a:sysClr val="window" lastClr="FFFFFF"/>
      </a:lt1>
      <a:dk2>
        <a:srgbClr val="454C50"/>
      </a:dk2>
      <a:lt2>
        <a:srgbClr val="E7E6E6"/>
      </a:lt2>
      <a:accent1>
        <a:srgbClr val="47278B"/>
      </a:accent1>
      <a:accent2>
        <a:srgbClr val="B5A8D0"/>
      </a:accent2>
      <a:accent3>
        <a:srgbClr val="DCD6E9"/>
      </a:accent3>
      <a:accent4>
        <a:srgbClr val="FFF571"/>
      </a:accent4>
      <a:accent5>
        <a:srgbClr val="3DA0A0"/>
      </a:accent5>
      <a:accent6>
        <a:srgbClr val="F25D5D"/>
      </a:accent6>
      <a:hlink>
        <a:srgbClr val="0070C0"/>
      </a:hlink>
      <a:folHlink>
        <a:srgbClr val="44546A"/>
      </a:folHlink>
    </a:clrScheme>
    <a:fontScheme name="ユーザー定義 2">
      <a:majorFont>
        <a:latin typeface="Arial"/>
        <a:ea typeface="游ゴシック"/>
        <a:cs typeface=""/>
      </a:majorFont>
      <a:minorFont>
        <a:latin typeface="Arial"/>
        <a:ea typeface="游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67d61bf-0b37-41f5-b7db-48ebbed404bf">
      <Terms xmlns="http://schemas.microsoft.com/office/infopath/2007/PartnerControls"/>
    </lcf76f155ced4ddcb4097134ff3c332f>
    <TaxCatchAll xmlns="04003b0f-00dc-4d18-955f-f2c3bad698e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B5546D977EA9A242B0B160F8B5FBE41B" ma:contentTypeVersion="16" ma:contentTypeDescription="新しいドキュメントを作成します。" ma:contentTypeScope="" ma:versionID="df85da4c7261d900f3e2d2928d8a5a6a">
  <xsd:schema xmlns:xsd="http://www.w3.org/2001/XMLSchema" xmlns:xs="http://www.w3.org/2001/XMLSchema" xmlns:p="http://schemas.microsoft.com/office/2006/metadata/properties" xmlns:ns2="567d61bf-0b37-41f5-b7db-48ebbed404bf" xmlns:ns3="04003b0f-00dc-4d18-955f-f2c3bad698ec" targetNamespace="http://schemas.microsoft.com/office/2006/metadata/properties" ma:root="true" ma:fieldsID="cfaaa2d136604d7e1291c9b82b325d74" ns2:_="" ns3:_="">
    <xsd:import namespace="567d61bf-0b37-41f5-b7db-48ebbed404bf"/>
    <xsd:import namespace="04003b0f-00dc-4d18-955f-f2c3bad698e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2:MediaServiceObjectDetectorVersions"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7d61bf-0b37-41f5-b7db-48ebbed404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b67c38cd-ddb7-44ec-9398-f438acdf1d2f"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4003b0f-00dc-4d18-955f-f2c3bad698e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48e5c75-f849-4b21-aed1-e094b8f9dea4}" ma:internalName="TaxCatchAll" ma:showField="CatchAllData" ma:web="04003b0f-00dc-4d18-955f-f2c3bad698e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86CDA2-E86E-4E9B-9C18-C4277FEC6636}">
  <ds:schemaRefs>
    <ds:schemaRef ds:uri="http://purl.org/dc/terms/"/>
    <ds:schemaRef ds:uri="http://purl.org/dc/dcmitype/"/>
    <ds:schemaRef ds:uri="http://schemas.microsoft.com/office/2006/documentManagement/types"/>
    <ds:schemaRef ds:uri="http://purl.org/dc/elements/1.1/"/>
    <ds:schemaRef ds:uri="http://www.w3.org/XML/1998/namespace"/>
    <ds:schemaRef ds:uri="http://schemas.openxmlformats.org/package/2006/metadata/core-properties"/>
    <ds:schemaRef ds:uri="04003b0f-00dc-4d18-955f-f2c3bad698ec"/>
    <ds:schemaRef ds:uri="http://schemas.microsoft.com/office/infopath/2007/PartnerControls"/>
    <ds:schemaRef ds:uri="567d61bf-0b37-41f5-b7db-48ebbed404bf"/>
    <ds:schemaRef ds:uri="http://schemas.microsoft.com/office/2006/metadata/properties"/>
  </ds:schemaRefs>
</ds:datastoreItem>
</file>

<file path=customXml/itemProps2.xml><?xml version="1.0" encoding="utf-8"?>
<ds:datastoreItem xmlns:ds="http://schemas.openxmlformats.org/officeDocument/2006/customXml" ds:itemID="{6052E81D-76AA-4C71-875C-5D8CBEF4F739}">
  <ds:schemaRefs>
    <ds:schemaRef ds:uri="http://schemas.microsoft.com/sharepoint/v3/contenttype/forms"/>
  </ds:schemaRefs>
</ds:datastoreItem>
</file>

<file path=customXml/itemProps3.xml><?xml version="1.0" encoding="utf-8"?>
<ds:datastoreItem xmlns:ds="http://schemas.openxmlformats.org/officeDocument/2006/customXml" ds:itemID="{8C8C2544-0B8A-44B2-ACE3-92DDE5D15AA3}">
  <ds:schemaRefs>
    <ds:schemaRef ds:uri="04003b0f-00dc-4d18-955f-f2c3bad698ec"/>
    <ds:schemaRef ds:uri="567d61bf-0b37-41f5-b7db-48ebbed404b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3150</Words>
  <Application>Microsoft Office PowerPoint</Application>
  <PresentationFormat>On-screen Show (16:9)</PresentationFormat>
  <Paragraphs>474</Paragraphs>
  <Slides>29</Slides>
  <Notes>6</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デザインの設定</vt:lpstr>
      <vt:lpstr>横浜市中学校給食用ポータル 業務ウォークスルー</vt:lpstr>
      <vt:lpstr>目次</vt:lpstr>
      <vt:lpstr>アレルギー対応業務全体の流れ</vt:lpstr>
      <vt:lpstr>業務ウォークスルーとは</vt:lpstr>
      <vt:lpstr>スケジュール</vt:lpstr>
      <vt:lpstr>5つの操作ステップ</vt:lpstr>
      <vt:lpstr>ご使用いただく環境・アカウント</vt:lpstr>
      <vt:lpstr>ご使用いただく在籍者のパターン</vt:lpstr>
      <vt:lpstr>資料の見方</vt:lpstr>
      <vt:lpstr>11/20(木)～12/4(木)16:59  ①面談・結果通知 </vt:lpstr>
      <vt:lpstr>保護者の操作：基本情報・アレルギー等情報登録</vt:lpstr>
      <vt:lpstr>保護者の操作：基本情報・アレルギー等情報登録</vt:lpstr>
      <vt:lpstr>保護者の操作：基本情報・アレルギー等情報登録</vt:lpstr>
      <vt:lpstr>保護者の操作：基本情報・アレルギー等情報登録</vt:lpstr>
      <vt:lpstr>サインイン</vt:lpstr>
      <vt:lpstr>年ごとの操作：面談・結果通知</vt:lpstr>
      <vt:lpstr>年ごとの操作：面談・結果通知</vt:lpstr>
      <vt:lpstr>年ごとの操作：面談・結果通知</vt:lpstr>
      <vt:lpstr>年ごとの操作：面談・結果通知</vt:lpstr>
      <vt:lpstr>年ごとの操作：面談・結果通知</vt:lpstr>
      <vt:lpstr>年ごとの操作：面談・結果通知</vt:lpstr>
      <vt:lpstr>※補足：年ごとの操作：面談・結果通知</vt:lpstr>
      <vt:lpstr>12/8(月)～12/16(火)16:59  ②翌月分の献立確認 　当日の配膳確認</vt:lpstr>
      <vt:lpstr>サインイン</vt:lpstr>
      <vt:lpstr>月ごとの操作：翌月分の対応確認</vt:lpstr>
      <vt:lpstr>月ごとの操作：翌月分の対応確認</vt:lpstr>
      <vt:lpstr>毎日の操作：当日の配膳確認</vt:lpstr>
      <vt:lpstr>毎日の操作：当日の配膳確認</vt:lpstr>
      <vt:lpstr>お問い合わせ窓口</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重実絵里子</dc:creator>
  <cp:lastModifiedBy>安孫子麻由</cp:lastModifiedBy>
  <cp:revision>2</cp:revision>
  <dcterms:created xsi:type="dcterms:W3CDTF">2023-09-14T01:38:40Z</dcterms:created>
  <dcterms:modified xsi:type="dcterms:W3CDTF">2025-11-19T12:56:41Z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0x010100B5546D977EA9A242B0B160F8B5FBE41B</vt:lpwstr>
  </property>
  <property fmtid="{D5CDD505-2E9C-101B-9397-08002B2CF9AE}" pid="3" name="MediaServiceImageTags">
    <vt:lpwstr/>
  </property>
</Properties>
</file>